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diagrams/data1.xml" ContentType="application/vnd.openxmlformats-officedocument.drawingml.diagramData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7.xml" ContentType="application/vnd.openxmlformats-officedocument.presentationml.slideLayout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handoutMasters/handoutMaster1.xml" ContentType="application/vnd.openxmlformats-officedocument.presentationml.handoutMaster+xml"/>
  <Override PartName="/ppt/diagrams/layout1.xml" ContentType="application/vnd.openxmlformats-officedocument.drawingml.diagramLayout+xml"/>
  <Override PartName="/ppt/diagrams/colors1.xml" ContentType="application/vnd.openxmlformats-officedocument.drawingml.diagramColors+xml"/>
  <Override PartName="/ppt/theme/theme3.xml" ContentType="application/vnd.openxmlformats-officedocument.theme+xml"/>
  <Override PartName="/ppt/theme/theme2.xml" ContentType="application/vnd.openxmlformats-officedocument.theme+xml"/>
  <Override PartName="/ppt/diagrams/drawing1.xml" ContentType="application/vnd.ms-office.drawingml.diagramDrawing+xml"/>
  <Override PartName="/ppt/diagrams/quickStyle1.xml" ContentType="application/vnd.openxmlformats-officedocument.drawingml.diagramStyl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changesInfos/changesInfo1.xml" ContentType="application/vnd.ms-powerpoint.changesinfo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61" r:id="rId2"/>
    <p:sldId id="287" r:id="rId3"/>
    <p:sldId id="286" r:id="rId4"/>
    <p:sldId id="305" r:id="rId5"/>
    <p:sldId id="306" r:id="rId6"/>
    <p:sldId id="300" r:id="rId7"/>
    <p:sldId id="302" r:id="rId8"/>
    <p:sldId id="285" r:id="rId9"/>
  </p:sldIdLst>
  <p:sldSz cx="9144000" cy="6858000" type="screen4x3"/>
  <p:notesSz cx="6797675" cy="9872663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251" userDrawn="1">
          <p15:clr>
            <a:srgbClr val="A4A3A4"/>
          </p15:clr>
        </p15:guide>
        <p15:guide id="2" pos="476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10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04040"/>
    <a:srgbClr val="000066"/>
    <a:srgbClr val="CCECFF"/>
    <a:srgbClr val="000000"/>
    <a:srgbClr val="C00000"/>
    <a:srgbClr val="7F7F7F"/>
    <a:srgbClr val="A6A6A6"/>
    <a:srgbClr val="8EB4E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Estilo medio 2 - Énfasis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Estilo medio 2 - Énfasis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Estilo medio 2 - Énfasis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Estilo medio 2 - Énfasis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Estilo medio 2 - Énfasis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73A0DAA-6AF3-43AB-8588-CEC1D06C72B9}" styleName="Estilo me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8D230F3-CF80-4859-8CE7-A43EE81993B5}" styleName="Estilo claro 1 - Acento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5" d="100"/>
          <a:sy n="105" d="100"/>
        </p:scale>
        <p:origin x="1794" y="96"/>
      </p:cViewPr>
      <p:guideLst>
        <p:guide orient="horz" pos="2251"/>
        <p:guide pos="476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>
        <p:guide orient="horz" pos="3110"/>
        <p:guide pos="21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18" Type="http://schemas.openxmlformats.org/officeDocument/2006/relationships/customXml" Target="../customXml/item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17" Type="http://schemas.openxmlformats.org/officeDocument/2006/relationships/customXml" Target="../customXml/item1.xml"/><Relationship Id="rId2" Type="http://schemas.openxmlformats.org/officeDocument/2006/relationships/slide" Target="slides/slide1.xml"/><Relationship Id="rId16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19" Type="http://schemas.openxmlformats.org/officeDocument/2006/relationships/customXml" Target="../customXml/item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malia Anguita" userId="80aaa89d-8407-429c-97de-39b9feac36c4" providerId="ADAL" clId="{52FB9CCE-E4A6-4D25-9D7D-736DF8F6E672}"/>
    <pc:docChg chg="modSld">
      <pc:chgData name="Amalia Anguita" userId="80aaa89d-8407-429c-97de-39b9feac36c4" providerId="ADAL" clId="{52FB9CCE-E4A6-4D25-9D7D-736DF8F6E672}" dt="2023-06-28T05:52:37.829" v="2" actId="1076"/>
      <pc:docMkLst>
        <pc:docMk/>
      </pc:docMkLst>
      <pc:sldChg chg="modSp mod">
        <pc:chgData name="Amalia Anguita" userId="80aaa89d-8407-429c-97de-39b9feac36c4" providerId="ADAL" clId="{52FB9CCE-E4A6-4D25-9D7D-736DF8F6E672}" dt="2023-06-28T05:52:37.829" v="2" actId="1076"/>
        <pc:sldMkLst>
          <pc:docMk/>
          <pc:sldMk cId="3000548630" sldId="305"/>
        </pc:sldMkLst>
        <pc:picChg chg="mod">
          <ac:chgData name="Amalia Anguita" userId="80aaa89d-8407-429c-97de-39b9feac36c4" providerId="ADAL" clId="{52FB9CCE-E4A6-4D25-9D7D-736DF8F6E672}" dt="2023-06-28T05:48:48.645" v="0" actId="1076"/>
          <ac:picMkLst>
            <pc:docMk/>
            <pc:sldMk cId="3000548630" sldId="305"/>
            <ac:picMk id="40" creationId="{F0B7CB3F-F730-4A31-B4AB-25A9551C25E8}"/>
          </ac:picMkLst>
        </pc:picChg>
        <pc:picChg chg="mod">
          <ac:chgData name="Amalia Anguita" userId="80aaa89d-8407-429c-97de-39b9feac36c4" providerId="ADAL" clId="{52FB9CCE-E4A6-4D25-9D7D-736DF8F6E672}" dt="2023-06-28T05:49:40.401" v="1" actId="1076"/>
          <ac:picMkLst>
            <pc:docMk/>
            <pc:sldMk cId="3000548630" sldId="305"/>
            <ac:picMk id="42" creationId="{D2E84C31-E6A7-40A1-8918-B1879391A831}"/>
          </ac:picMkLst>
        </pc:picChg>
        <pc:picChg chg="mod">
          <ac:chgData name="Amalia Anguita" userId="80aaa89d-8407-429c-97de-39b9feac36c4" providerId="ADAL" clId="{52FB9CCE-E4A6-4D25-9D7D-736DF8F6E672}" dt="2023-06-28T05:52:37.829" v="2" actId="1076"/>
          <ac:picMkLst>
            <pc:docMk/>
            <pc:sldMk cId="3000548630" sldId="305"/>
            <ac:picMk id="47" creationId="{C142C6AE-54F3-431B-B35D-669703E1F72F}"/>
          </ac:picMkLst>
        </pc:picChg>
      </pc:sldChg>
    </pc:docChg>
  </pc:docChgLst>
  <pc:docChgLst>
    <pc:chgData name="Inmaculada Cesar Benavides" userId="S::inmaculada.cesar@tirea.es::38218e44-466f-459f-bb3a-855b61e4d1c9" providerId="AD" clId="Web-{045155CE-48B5-AF76-7FAC-3D3D40F9950F}"/>
    <pc:docChg chg="mod">
      <pc:chgData name="Inmaculada Cesar Benavides" userId="S::inmaculada.cesar@tirea.es::38218e44-466f-459f-bb3a-855b61e4d1c9" providerId="AD" clId="Web-{045155CE-48B5-AF76-7FAC-3D3D40F9950F}" dt="2024-10-11T10:27:13.436" v="0" actId="33475"/>
      <pc:docMkLst>
        <pc:docMk/>
      </pc:docMkLst>
    </pc:docChg>
  </pc:docChgLst>
  <pc:docChgLst>
    <pc:chgData name="Inmaculada Cesar Benavides" userId="S::inmaculada.cesar@tirea.es::38218e44-466f-459f-bb3a-855b61e4d1c9" providerId="AD" clId="Web-{FBE5A305-2E0C-83C8-78FC-CF1C102F4D23}"/>
    <pc:docChg chg="mod">
      <pc:chgData name="Inmaculada Cesar Benavides" userId="S::inmaculada.cesar@tirea.es::38218e44-466f-459f-bb3a-855b61e4d1c9" providerId="AD" clId="Web-{FBE5A305-2E0C-83C8-78FC-CF1C102F4D23}" dt="2024-10-11T10:27:14.802" v="0" actId="33475"/>
      <pc:docMkLst>
        <pc:docMk/>
      </pc:docMkLst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4F551CC-CED7-4326-AEC6-567924AA11F5}" type="doc">
      <dgm:prSet loTypeId="urn:microsoft.com/office/officeart/2005/8/layout/cycle2" loCatId="cycle" qsTypeId="urn:microsoft.com/office/officeart/2005/8/quickstyle/3d1" qsCatId="3D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2163EFAF-A6C1-44A1-AE7A-5AABDE0D0C47}">
      <dgm:prSet phldrT="[Texto]" custT="1"/>
      <dgm:spPr/>
      <dgm:t>
        <a:bodyPr/>
        <a:lstStyle/>
        <a:p>
          <a:r>
            <a:rPr lang="es-ES" sz="1000" b="1"/>
            <a:t>Ejecutar</a:t>
          </a:r>
        </a:p>
      </dgm:t>
    </dgm:pt>
    <dgm:pt modelId="{757DBED0-67EA-45D4-A43B-ED5D5CD7FE0E}" type="parTrans" cxnId="{29EB8F4E-8409-45B1-BE06-64474A62BE34}">
      <dgm:prSet/>
      <dgm:spPr/>
      <dgm:t>
        <a:bodyPr/>
        <a:lstStyle/>
        <a:p>
          <a:endParaRPr lang="es-ES" sz="1000" b="1"/>
        </a:p>
      </dgm:t>
    </dgm:pt>
    <dgm:pt modelId="{A241B558-EDF2-46CB-8320-8E2781AF030E}" type="sibTrans" cxnId="{29EB8F4E-8409-45B1-BE06-64474A62BE34}">
      <dgm:prSet custT="1"/>
      <dgm:spPr/>
      <dgm:t>
        <a:bodyPr/>
        <a:lstStyle/>
        <a:p>
          <a:endParaRPr lang="es-ES" sz="1000" b="1"/>
        </a:p>
      </dgm:t>
    </dgm:pt>
    <dgm:pt modelId="{2DE372C2-D3DE-4F76-8DC4-B1A52A33E3A2}">
      <dgm:prSet phldrT="[Texto]" custT="1"/>
      <dgm:spPr/>
      <dgm:t>
        <a:bodyPr/>
        <a:lstStyle/>
        <a:p>
          <a:r>
            <a:rPr lang="es-ES" sz="1000" b="1"/>
            <a:t>Medir</a:t>
          </a:r>
        </a:p>
      </dgm:t>
    </dgm:pt>
    <dgm:pt modelId="{9E956180-DDEF-4790-82CF-76210CF0F4BE}" type="parTrans" cxnId="{94E9905D-3CC9-4DE2-BC21-36CAF7528A30}">
      <dgm:prSet/>
      <dgm:spPr/>
      <dgm:t>
        <a:bodyPr/>
        <a:lstStyle/>
        <a:p>
          <a:endParaRPr lang="es-ES" sz="1000" b="1"/>
        </a:p>
      </dgm:t>
    </dgm:pt>
    <dgm:pt modelId="{9FDFC320-C92C-47E1-8444-F936A9F78A01}" type="sibTrans" cxnId="{94E9905D-3CC9-4DE2-BC21-36CAF7528A30}">
      <dgm:prSet custT="1"/>
      <dgm:spPr/>
      <dgm:t>
        <a:bodyPr/>
        <a:lstStyle/>
        <a:p>
          <a:endParaRPr lang="es-ES" sz="1000" b="1"/>
        </a:p>
      </dgm:t>
    </dgm:pt>
    <dgm:pt modelId="{C6D4AACB-019C-40A0-82E1-5C27BA7B0865}">
      <dgm:prSet phldrT="[Texto]" custT="1"/>
      <dgm:spPr/>
      <dgm:t>
        <a:bodyPr/>
        <a:lstStyle/>
        <a:p>
          <a:r>
            <a:rPr lang="es-ES" sz="1000" b="1"/>
            <a:t>Monito-rizar</a:t>
          </a:r>
        </a:p>
      </dgm:t>
    </dgm:pt>
    <dgm:pt modelId="{FF4C9BCF-B265-4DE8-BEE6-9D97ECFA25F9}" type="parTrans" cxnId="{5FDA46EC-A6AB-4502-9101-871428D234BE}">
      <dgm:prSet/>
      <dgm:spPr/>
      <dgm:t>
        <a:bodyPr/>
        <a:lstStyle/>
        <a:p>
          <a:endParaRPr lang="es-ES" sz="1000" b="1"/>
        </a:p>
      </dgm:t>
    </dgm:pt>
    <dgm:pt modelId="{A6195019-B81C-45BB-A42F-5FAF387A1471}" type="sibTrans" cxnId="{5FDA46EC-A6AB-4502-9101-871428D234BE}">
      <dgm:prSet custT="1"/>
      <dgm:spPr/>
      <dgm:t>
        <a:bodyPr/>
        <a:lstStyle/>
        <a:p>
          <a:endParaRPr lang="es-ES" sz="1000" b="1"/>
        </a:p>
      </dgm:t>
    </dgm:pt>
    <dgm:pt modelId="{B2D36AF7-9335-4C4F-B561-2BE69CE6CE53}">
      <dgm:prSet phldrT="[Texto]" custT="1"/>
      <dgm:spPr/>
      <dgm:t>
        <a:bodyPr/>
        <a:lstStyle/>
        <a:p>
          <a:r>
            <a:rPr lang="es-ES" sz="1000" b="1"/>
            <a:t>Diseñar</a:t>
          </a:r>
        </a:p>
      </dgm:t>
    </dgm:pt>
    <dgm:pt modelId="{ADB095C6-62C4-4C98-AE96-9787B61B8DCA}" type="parTrans" cxnId="{665BCF1F-6388-439E-A983-42EDDC1544F1}">
      <dgm:prSet/>
      <dgm:spPr/>
      <dgm:t>
        <a:bodyPr/>
        <a:lstStyle/>
        <a:p>
          <a:endParaRPr lang="es-ES" sz="1000" b="1"/>
        </a:p>
      </dgm:t>
    </dgm:pt>
    <dgm:pt modelId="{D6C90635-E212-44A6-B46C-349C084D0B79}" type="sibTrans" cxnId="{665BCF1F-6388-439E-A983-42EDDC1544F1}">
      <dgm:prSet custT="1"/>
      <dgm:spPr/>
      <dgm:t>
        <a:bodyPr/>
        <a:lstStyle/>
        <a:p>
          <a:endParaRPr lang="es-ES" sz="1000" b="1"/>
        </a:p>
      </dgm:t>
    </dgm:pt>
    <dgm:pt modelId="{5A55E00D-970E-4D81-890E-C43F88A21251}" type="pres">
      <dgm:prSet presAssocID="{24F551CC-CED7-4326-AEC6-567924AA11F5}" presName="cycle" presStyleCnt="0">
        <dgm:presLayoutVars>
          <dgm:dir/>
          <dgm:resizeHandles val="exact"/>
        </dgm:presLayoutVars>
      </dgm:prSet>
      <dgm:spPr/>
    </dgm:pt>
    <dgm:pt modelId="{AF64ACF8-A22B-49DD-A312-037316951F9E}" type="pres">
      <dgm:prSet presAssocID="{2163EFAF-A6C1-44A1-AE7A-5AABDE0D0C47}" presName="node" presStyleLbl="node1" presStyleIdx="0" presStyleCnt="4">
        <dgm:presLayoutVars>
          <dgm:bulletEnabled val="1"/>
        </dgm:presLayoutVars>
      </dgm:prSet>
      <dgm:spPr/>
    </dgm:pt>
    <dgm:pt modelId="{0835357F-D46D-490E-9395-ACE7014A6E86}" type="pres">
      <dgm:prSet presAssocID="{A241B558-EDF2-46CB-8320-8E2781AF030E}" presName="sibTrans" presStyleLbl="sibTrans2D1" presStyleIdx="0" presStyleCnt="4"/>
      <dgm:spPr/>
    </dgm:pt>
    <dgm:pt modelId="{63F33716-F115-4622-B02F-9EE58B513AAB}" type="pres">
      <dgm:prSet presAssocID="{A241B558-EDF2-46CB-8320-8E2781AF030E}" presName="connectorText" presStyleLbl="sibTrans2D1" presStyleIdx="0" presStyleCnt="4"/>
      <dgm:spPr/>
    </dgm:pt>
    <dgm:pt modelId="{87887F35-AC56-49D9-AE7A-A2493B6E07DB}" type="pres">
      <dgm:prSet presAssocID="{2DE372C2-D3DE-4F76-8DC4-B1A52A33E3A2}" presName="node" presStyleLbl="node1" presStyleIdx="1" presStyleCnt="4" custRadScaleRad="101398" custRadScaleInc="3757">
        <dgm:presLayoutVars>
          <dgm:bulletEnabled val="1"/>
        </dgm:presLayoutVars>
      </dgm:prSet>
      <dgm:spPr/>
    </dgm:pt>
    <dgm:pt modelId="{6EAB11E0-AF4A-4F7B-B78B-DA4CEB4BB5BD}" type="pres">
      <dgm:prSet presAssocID="{9FDFC320-C92C-47E1-8444-F936A9F78A01}" presName="sibTrans" presStyleLbl="sibTrans2D1" presStyleIdx="1" presStyleCnt="4"/>
      <dgm:spPr/>
    </dgm:pt>
    <dgm:pt modelId="{A810C4AA-F1BC-4576-891E-508A3DF99E09}" type="pres">
      <dgm:prSet presAssocID="{9FDFC320-C92C-47E1-8444-F936A9F78A01}" presName="connectorText" presStyleLbl="sibTrans2D1" presStyleIdx="1" presStyleCnt="4"/>
      <dgm:spPr/>
    </dgm:pt>
    <dgm:pt modelId="{BB74C9FE-3D1C-4DAE-A6D3-69F9B95797D8}" type="pres">
      <dgm:prSet presAssocID="{C6D4AACB-019C-40A0-82E1-5C27BA7B0865}" presName="node" presStyleLbl="node1" presStyleIdx="2" presStyleCnt="4">
        <dgm:presLayoutVars>
          <dgm:bulletEnabled val="1"/>
        </dgm:presLayoutVars>
      </dgm:prSet>
      <dgm:spPr/>
    </dgm:pt>
    <dgm:pt modelId="{13845F14-70F2-48A3-89CE-D6A6BAC772DE}" type="pres">
      <dgm:prSet presAssocID="{A6195019-B81C-45BB-A42F-5FAF387A1471}" presName="sibTrans" presStyleLbl="sibTrans2D1" presStyleIdx="2" presStyleCnt="4"/>
      <dgm:spPr/>
    </dgm:pt>
    <dgm:pt modelId="{4688A40B-1C8A-481E-8320-50F00A26C825}" type="pres">
      <dgm:prSet presAssocID="{A6195019-B81C-45BB-A42F-5FAF387A1471}" presName="connectorText" presStyleLbl="sibTrans2D1" presStyleIdx="2" presStyleCnt="4"/>
      <dgm:spPr/>
    </dgm:pt>
    <dgm:pt modelId="{8D1534AB-AAF6-4759-90DF-0E85D3C65BDD}" type="pres">
      <dgm:prSet presAssocID="{B2D36AF7-9335-4C4F-B561-2BE69CE6CE53}" presName="node" presStyleLbl="node1" presStyleIdx="3" presStyleCnt="4">
        <dgm:presLayoutVars>
          <dgm:bulletEnabled val="1"/>
        </dgm:presLayoutVars>
      </dgm:prSet>
      <dgm:spPr/>
    </dgm:pt>
    <dgm:pt modelId="{371AA953-29F6-4B26-BBA6-BE5B85AF696B}" type="pres">
      <dgm:prSet presAssocID="{D6C90635-E212-44A6-B46C-349C084D0B79}" presName="sibTrans" presStyleLbl="sibTrans2D1" presStyleIdx="3" presStyleCnt="4"/>
      <dgm:spPr/>
    </dgm:pt>
    <dgm:pt modelId="{219AFA80-00FE-46A3-B2B0-6B7387218D70}" type="pres">
      <dgm:prSet presAssocID="{D6C90635-E212-44A6-B46C-349C084D0B79}" presName="connectorText" presStyleLbl="sibTrans2D1" presStyleIdx="3" presStyleCnt="4"/>
      <dgm:spPr/>
    </dgm:pt>
  </dgm:ptLst>
  <dgm:cxnLst>
    <dgm:cxn modelId="{80882411-7506-4AA4-ABCE-41D1EB736627}" type="presOf" srcId="{D6C90635-E212-44A6-B46C-349C084D0B79}" destId="{219AFA80-00FE-46A3-B2B0-6B7387218D70}" srcOrd="1" destOrd="0" presId="urn:microsoft.com/office/officeart/2005/8/layout/cycle2"/>
    <dgm:cxn modelId="{70DC981B-E474-4C23-A555-DD42151E7861}" type="presOf" srcId="{D6C90635-E212-44A6-B46C-349C084D0B79}" destId="{371AA953-29F6-4B26-BBA6-BE5B85AF696B}" srcOrd="0" destOrd="0" presId="urn:microsoft.com/office/officeart/2005/8/layout/cycle2"/>
    <dgm:cxn modelId="{6F9DAF1B-D894-4359-8A05-94FA0E73B4FA}" type="presOf" srcId="{24F551CC-CED7-4326-AEC6-567924AA11F5}" destId="{5A55E00D-970E-4D81-890E-C43F88A21251}" srcOrd="0" destOrd="0" presId="urn:microsoft.com/office/officeart/2005/8/layout/cycle2"/>
    <dgm:cxn modelId="{665BCF1F-6388-439E-A983-42EDDC1544F1}" srcId="{24F551CC-CED7-4326-AEC6-567924AA11F5}" destId="{B2D36AF7-9335-4C4F-B561-2BE69CE6CE53}" srcOrd="3" destOrd="0" parTransId="{ADB095C6-62C4-4C98-AE96-9787B61B8DCA}" sibTransId="{D6C90635-E212-44A6-B46C-349C084D0B79}"/>
    <dgm:cxn modelId="{94E9905D-3CC9-4DE2-BC21-36CAF7528A30}" srcId="{24F551CC-CED7-4326-AEC6-567924AA11F5}" destId="{2DE372C2-D3DE-4F76-8DC4-B1A52A33E3A2}" srcOrd="1" destOrd="0" parTransId="{9E956180-DDEF-4790-82CF-76210CF0F4BE}" sibTransId="{9FDFC320-C92C-47E1-8444-F936A9F78A01}"/>
    <dgm:cxn modelId="{29562164-6E32-49AA-ACB0-2023A0CCDB68}" type="presOf" srcId="{A241B558-EDF2-46CB-8320-8E2781AF030E}" destId="{63F33716-F115-4622-B02F-9EE58B513AAB}" srcOrd="1" destOrd="0" presId="urn:microsoft.com/office/officeart/2005/8/layout/cycle2"/>
    <dgm:cxn modelId="{1C514F4D-EDF3-4E95-A9A4-F7E9D267F584}" type="presOf" srcId="{9FDFC320-C92C-47E1-8444-F936A9F78A01}" destId="{6EAB11E0-AF4A-4F7B-B78B-DA4CEB4BB5BD}" srcOrd="0" destOrd="0" presId="urn:microsoft.com/office/officeart/2005/8/layout/cycle2"/>
    <dgm:cxn modelId="{29EB8F4E-8409-45B1-BE06-64474A62BE34}" srcId="{24F551CC-CED7-4326-AEC6-567924AA11F5}" destId="{2163EFAF-A6C1-44A1-AE7A-5AABDE0D0C47}" srcOrd="0" destOrd="0" parTransId="{757DBED0-67EA-45D4-A43B-ED5D5CD7FE0E}" sibTransId="{A241B558-EDF2-46CB-8320-8E2781AF030E}"/>
    <dgm:cxn modelId="{AFD5B652-C012-4216-AAE5-8591555A70F3}" type="presOf" srcId="{A6195019-B81C-45BB-A42F-5FAF387A1471}" destId="{4688A40B-1C8A-481E-8320-50F00A26C825}" srcOrd="1" destOrd="0" presId="urn:microsoft.com/office/officeart/2005/8/layout/cycle2"/>
    <dgm:cxn modelId="{F3AFA558-9265-4784-A773-F067CE72D4FB}" type="presOf" srcId="{A241B558-EDF2-46CB-8320-8E2781AF030E}" destId="{0835357F-D46D-490E-9395-ACE7014A6E86}" srcOrd="0" destOrd="0" presId="urn:microsoft.com/office/officeart/2005/8/layout/cycle2"/>
    <dgm:cxn modelId="{C40BFA58-19EC-4AE8-9C07-5BFBA4B07E1C}" type="presOf" srcId="{B2D36AF7-9335-4C4F-B561-2BE69CE6CE53}" destId="{8D1534AB-AAF6-4759-90DF-0E85D3C65BDD}" srcOrd="0" destOrd="0" presId="urn:microsoft.com/office/officeart/2005/8/layout/cycle2"/>
    <dgm:cxn modelId="{01068892-1167-42FB-A078-19C20A6DA96F}" type="presOf" srcId="{2DE372C2-D3DE-4F76-8DC4-B1A52A33E3A2}" destId="{87887F35-AC56-49D9-AE7A-A2493B6E07DB}" srcOrd="0" destOrd="0" presId="urn:microsoft.com/office/officeart/2005/8/layout/cycle2"/>
    <dgm:cxn modelId="{F164779A-30C0-47DD-82B5-2AC11BCCF4AC}" type="presOf" srcId="{9FDFC320-C92C-47E1-8444-F936A9F78A01}" destId="{A810C4AA-F1BC-4576-891E-508A3DF99E09}" srcOrd="1" destOrd="0" presId="urn:microsoft.com/office/officeart/2005/8/layout/cycle2"/>
    <dgm:cxn modelId="{1D4BC9A8-6C6C-4E30-978D-18E9978D5BF9}" type="presOf" srcId="{2163EFAF-A6C1-44A1-AE7A-5AABDE0D0C47}" destId="{AF64ACF8-A22B-49DD-A312-037316951F9E}" srcOrd="0" destOrd="0" presId="urn:microsoft.com/office/officeart/2005/8/layout/cycle2"/>
    <dgm:cxn modelId="{A55FE2D9-CE5D-4F9F-9808-95C343CEA475}" type="presOf" srcId="{C6D4AACB-019C-40A0-82E1-5C27BA7B0865}" destId="{BB74C9FE-3D1C-4DAE-A6D3-69F9B95797D8}" srcOrd="0" destOrd="0" presId="urn:microsoft.com/office/officeart/2005/8/layout/cycle2"/>
    <dgm:cxn modelId="{5FDA46EC-A6AB-4502-9101-871428D234BE}" srcId="{24F551CC-CED7-4326-AEC6-567924AA11F5}" destId="{C6D4AACB-019C-40A0-82E1-5C27BA7B0865}" srcOrd="2" destOrd="0" parTransId="{FF4C9BCF-B265-4DE8-BEE6-9D97ECFA25F9}" sibTransId="{A6195019-B81C-45BB-A42F-5FAF387A1471}"/>
    <dgm:cxn modelId="{558EE4F0-5164-4B0A-A4C6-88EFB6BCA9F8}" type="presOf" srcId="{A6195019-B81C-45BB-A42F-5FAF387A1471}" destId="{13845F14-70F2-48A3-89CE-D6A6BAC772DE}" srcOrd="0" destOrd="0" presId="urn:microsoft.com/office/officeart/2005/8/layout/cycle2"/>
    <dgm:cxn modelId="{FF9E6FB5-4ECF-495E-BE29-0B99A61D43E5}" type="presParOf" srcId="{5A55E00D-970E-4D81-890E-C43F88A21251}" destId="{AF64ACF8-A22B-49DD-A312-037316951F9E}" srcOrd="0" destOrd="0" presId="urn:microsoft.com/office/officeart/2005/8/layout/cycle2"/>
    <dgm:cxn modelId="{8A2B3E1E-7755-4026-9FB7-8CEDDD23A111}" type="presParOf" srcId="{5A55E00D-970E-4D81-890E-C43F88A21251}" destId="{0835357F-D46D-490E-9395-ACE7014A6E86}" srcOrd="1" destOrd="0" presId="urn:microsoft.com/office/officeart/2005/8/layout/cycle2"/>
    <dgm:cxn modelId="{ECFC2CDF-886E-4532-AC2C-BF5DF3AD9939}" type="presParOf" srcId="{0835357F-D46D-490E-9395-ACE7014A6E86}" destId="{63F33716-F115-4622-B02F-9EE58B513AAB}" srcOrd="0" destOrd="0" presId="urn:microsoft.com/office/officeart/2005/8/layout/cycle2"/>
    <dgm:cxn modelId="{823BBADD-C22F-4807-9E3E-493850D13D2E}" type="presParOf" srcId="{5A55E00D-970E-4D81-890E-C43F88A21251}" destId="{87887F35-AC56-49D9-AE7A-A2493B6E07DB}" srcOrd="2" destOrd="0" presId="urn:microsoft.com/office/officeart/2005/8/layout/cycle2"/>
    <dgm:cxn modelId="{38193909-6419-4DF8-B922-662AEBF61748}" type="presParOf" srcId="{5A55E00D-970E-4D81-890E-C43F88A21251}" destId="{6EAB11E0-AF4A-4F7B-B78B-DA4CEB4BB5BD}" srcOrd="3" destOrd="0" presId="urn:microsoft.com/office/officeart/2005/8/layout/cycle2"/>
    <dgm:cxn modelId="{9DC9228A-1CF1-4DCB-AB84-1BCEC1D0FCF9}" type="presParOf" srcId="{6EAB11E0-AF4A-4F7B-B78B-DA4CEB4BB5BD}" destId="{A810C4AA-F1BC-4576-891E-508A3DF99E09}" srcOrd="0" destOrd="0" presId="urn:microsoft.com/office/officeart/2005/8/layout/cycle2"/>
    <dgm:cxn modelId="{677CF343-FE43-4C23-B341-F9533AFE4826}" type="presParOf" srcId="{5A55E00D-970E-4D81-890E-C43F88A21251}" destId="{BB74C9FE-3D1C-4DAE-A6D3-69F9B95797D8}" srcOrd="4" destOrd="0" presId="urn:microsoft.com/office/officeart/2005/8/layout/cycle2"/>
    <dgm:cxn modelId="{71C80374-D745-4C5A-BC9B-821C0F7C3A07}" type="presParOf" srcId="{5A55E00D-970E-4D81-890E-C43F88A21251}" destId="{13845F14-70F2-48A3-89CE-D6A6BAC772DE}" srcOrd="5" destOrd="0" presId="urn:microsoft.com/office/officeart/2005/8/layout/cycle2"/>
    <dgm:cxn modelId="{84A9E832-716D-4361-9E70-11F6AC5661FE}" type="presParOf" srcId="{13845F14-70F2-48A3-89CE-D6A6BAC772DE}" destId="{4688A40B-1C8A-481E-8320-50F00A26C825}" srcOrd="0" destOrd="0" presId="urn:microsoft.com/office/officeart/2005/8/layout/cycle2"/>
    <dgm:cxn modelId="{C42D5BEE-C0FA-4ACC-A658-5CD83DF3259A}" type="presParOf" srcId="{5A55E00D-970E-4D81-890E-C43F88A21251}" destId="{8D1534AB-AAF6-4759-90DF-0E85D3C65BDD}" srcOrd="6" destOrd="0" presId="urn:microsoft.com/office/officeart/2005/8/layout/cycle2"/>
    <dgm:cxn modelId="{5E348AE0-9C85-4F15-B3D1-BB5DCA742131}" type="presParOf" srcId="{5A55E00D-970E-4D81-890E-C43F88A21251}" destId="{371AA953-29F6-4B26-BBA6-BE5B85AF696B}" srcOrd="7" destOrd="0" presId="urn:microsoft.com/office/officeart/2005/8/layout/cycle2"/>
    <dgm:cxn modelId="{75714FC7-80AF-49A4-9FD5-72C1E42A00D9}" type="presParOf" srcId="{371AA953-29F6-4B26-BBA6-BE5B85AF696B}" destId="{219AFA80-00FE-46A3-B2B0-6B7387218D70}" srcOrd="0" destOrd="0" presId="urn:microsoft.com/office/officeart/2005/8/layout/cycle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F64ACF8-A22B-49DD-A312-037316951F9E}">
      <dsp:nvSpPr>
        <dsp:cNvPr id="0" name=""/>
        <dsp:cNvSpPr/>
      </dsp:nvSpPr>
      <dsp:spPr>
        <a:xfrm>
          <a:off x="1158837" y="181"/>
          <a:ext cx="922324" cy="922324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000" b="1" kern="1200"/>
            <a:t>Ejecutar</a:t>
          </a:r>
        </a:p>
      </dsp:txBody>
      <dsp:txXfrm>
        <a:off x="1293908" y="135252"/>
        <a:ext cx="652182" cy="652182"/>
      </dsp:txXfrm>
    </dsp:sp>
    <dsp:sp modelId="{0835357F-D46D-490E-9395-ACE7014A6E86}">
      <dsp:nvSpPr>
        <dsp:cNvPr id="0" name=""/>
        <dsp:cNvSpPr/>
      </dsp:nvSpPr>
      <dsp:spPr>
        <a:xfrm rot="2727551">
          <a:off x="1980445" y="804409"/>
          <a:ext cx="260665" cy="311284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tint val="6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" sz="1000" b="1" kern="1200"/>
        </a:p>
      </dsp:txBody>
      <dsp:txXfrm>
        <a:off x="1992119" y="838798"/>
        <a:ext cx="182466" cy="186770"/>
      </dsp:txXfrm>
    </dsp:sp>
    <dsp:sp modelId="{87887F35-AC56-49D9-AE7A-A2493B6E07DB}">
      <dsp:nvSpPr>
        <dsp:cNvPr id="0" name=""/>
        <dsp:cNvSpPr/>
      </dsp:nvSpPr>
      <dsp:spPr>
        <a:xfrm>
          <a:off x="2150744" y="1008114"/>
          <a:ext cx="922324" cy="922324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000" b="1" kern="1200"/>
            <a:t>Medir</a:t>
          </a:r>
        </a:p>
      </dsp:txBody>
      <dsp:txXfrm>
        <a:off x="2285815" y="1143185"/>
        <a:ext cx="652182" cy="652182"/>
      </dsp:txXfrm>
    </dsp:sp>
    <dsp:sp modelId="{6EAB11E0-AF4A-4F7B-B78B-DA4CEB4BB5BD}">
      <dsp:nvSpPr>
        <dsp:cNvPr id="0" name=""/>
        <dsp:cNvSpPr/>
      </dsp:nvSpPr>
      <dsp:spPr>
        <a:xfrm rot="8175297">
          <a:off x="2001401" y="1783650"/>
          <a:ext cx="238871" cy="311284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tint val="6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" sz="1000" b="1" kern="1200"/>
        </a:p>
      </dsp:txBody>
      <dsp:txXfrm rot="10800000">
        <a:off x="2063116" y="1821132"/>
        <a:ext cx="167210" cy="186770"/>
      </dsp:txXfrm>
    </dsp:sp>
    <dsp:sp modelId="{BB74C9FE-3D1C-4DAE-A6D3-69F9B95797D8}">
      <dsp:nvSpPr>
        <dsp:cNvPr id="0" name=""/>
        <dsp:cNvSpPr/>
      </dsp:nvSpPr>
      <dsp:spPr>
        <a:xfrm>
          <a:off x="1158837" y="1957494"/>
          <a:ext cx="922324" cy="922324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000" b="1" kern="1200"/>
            <a:t>Monito-rizar</a:t>
          </a:r>
        </a:p>
      </dsp:txBody>
      <dsp:txXfrm>
        <a:off x="1293908" y="2092565"/>
        <a:ext cx="652182" cy="652182"/>
      </dsp:txXfrm>
    </dsp:sp>
    <dsp:sp modelId="{13845F14-70F2-48A3-89CE-D6A6BAC772DE}">
      <dsp:nvSpPr>
        <dsp:cNvPr id="0" name=""/>
        <dsp:cNvSpPr/>
      </dsp:nvSpPr>
      <dsp:spPr>
        <a:xfrm rot="13500000">
          <a:off x="1013216" y="1778583"/>
          <a:ext cx="244703" cy="311284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tint val="6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" sz="1000" b="1" kern="1200"/>
        </a:p>
      </dsp:txBody>
      <dsp:txXfrm rot="10800000">
        <a:off x="1075876" y="1866795"/>
        <a:ext cx="171292" cy="186770"/>
      </dsp:txXfrm>
    </dsp:sp>
    <dsp:sp modelId="{8D1534AB-AAF6-4759-90DF-0E85D3C65BDD}">
      <dsp:nvSpPr>
        <dsp:cNvPr id="0" name=""/>
        <dsp:cNvSpPr/>
      </dsp:nvSpPr>
      <dsp:spPr>
        <a:xfrm>
          <a:off x="180181" y="978837"/>
          <a:ext cx="922324" cy="922324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000" b="1" kern="1200"/>
            <a:t>Diseñar</a:t>
          </a:r>
        </a:p>
      </dsp:txBody>
      <dsp:txXfrm>
        <a:off x="315252" y="1113908"/>
        <a:ext cx="652182" cy="652182"/>
      </dsp:txXfrm>
    </dsp:sp>
    <dsp:sp modelId="{371AA953-29F6-4B26-BBA6-BE5B85AF696B}">
      <dsp:nvSpPr>
        <dsp:cNvPr id="0" name=""/>
        <dsp:cNvSpPr/>
      </dsp:nvSpPr>
      <dsp:spPr>
        <a:xfrm rot="18900000">
          <a:off x="1003422" y="799926"/>
          <a:ext cx="244703" cy="311284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tint val="6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" sz="1000" b="1" kern="1200"/>
        </a:p>
      </dsp:txBody>
      <dsp:txXfrm>
        <a:off x="1014173" y="888138"/>
        <a:ext cx="171292" cy="18677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2">
  <dgm:title val=""/>
  <dgm:desc val=""/>
  <dgm:catLst>
    <dgm:cat type="cycle" pri="1000"/>
    <dgm:cat type="convert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op="equ" fact="0.25"/>
      <dgm:constr type="sibSp" refType="w" refFor="ch" refPtType="node" fact="0.5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sibTransForEach" axis="followSib" ptType="sibTrans" hideLastTrans="0" cnt="1">
            <dgm:layoutNode name="sibTrans">
              <dgm:choose name="Name11">
                <dgm:if name="Name12" axis="par ch" ptType="doc node" func="cnt" op="lt" val="3">
                  <dgm:alg type="conn">
                    <dgm:param type="begPts" val="radial"/>
                    <dgm:param type="endPts" val="radial"/>
                  </dgm:alg>
                </dgm:if>
                <dgm:else name="Name13">
                  <dgm:alg type="conn">
                    <dgm:param type="begPts" val="auto"/>
                    <dgm:param type="endPts" val="auto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1.35"/>
                <dgm:constr type="connDist"/>
                <dgm:constr type="w" for="ch" refType="connDist" fact="0.45"/>
                <dgm:constr type="h" for="ch" refType="h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14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659" cy="49363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quarter" idx="1"/>
          </p:nvPr>
        </p:nvSpPr>
        <p:spPr>
          <a:xfrm>
            <a:off x="3850444" y="0"/>
            <a:ext cx="2945659" cy="49363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4989D6A-C50B-4113-8157-919AA9842C7D}" type="datetimeFigureOut">
              <a:rPr lang="es-ES" smtClean="0"/>
              <a:t>15/10/2024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2"/>
          </p:nvPr>
        </p:nvSpPr>
        <p:spPr>
          <a:xfrm>
            <a:off x="1" y="9377316"/>
            <a:ext cx="2945659" cy="4936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3"/>
          </p:nvPr>
        </p:nvSpPr>
        <p:spPr>
          <a:xfrm>
            <a:off x="3850444" y="9377316"/>
            <a:ext cx="2945659" cy="4936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022F47D-5658-487B-8388-5349CDDC210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3961692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659" cy="49363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50444" y="0"/>
            <a:ext cx="2945659" cy="49363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D192A7F-0D30-4699-BDA0-90B48AC9B82E}" type="datetimeFigureOut">
              <a:rPr lang="es-ES" smtClean="0"/>
              <a:t>15/10/2024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930275" y="739775"/>
            <a:ext cx="4937125" cy="37036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79768" y="4689515"/>
            <a:ext cx="5438140" cy="444269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1" y="9377316"/>
            <a:ext cx="2945659" cy="4936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50444" y="9377316"/>
            <a:ext cx="2945659" cy="4936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6494A07-9FA5-4277-8478-50119544B4F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771527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Porta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1358251" y="4991465"/>
            <a:ext cx="3789814" cy="365125"/>
          </a:xfrm>
        </p:spPr>
        <p:txBody>
          <a:bodyPr/>
          <a:lstStyle>
            <a:lvl1pPr>
              <a:defRPr sz="1600" b="1">
                <a:solidFill>
                  <a:schemeClr val="accent4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s-ES"/>
              <a:t>Noviembre de 2019</a:t>
            </a:r>
          </a:p>
        </p:txBody>
      </p:sp>
      <p:pic>
        <p:nvPicPr>
          <p:cNvPr id="9" name="8 Imagen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750484" y="1052736"/>
            <a:ext cx="1636938" cy="851777"/>
          </a:xfrm>
          <a:prstGeom prst="rect">
            <a:avLst/>
          </a:prstGeom>
        </p:spPr>
      </p:pic>
      <p:sp>
        <p:nvSpPr>
          <p:cNvPr id="10" name="9 Rectángulo"/>
          <p:cNvSpPr/>
          <p:nvPr userDrawn="1"/>
        </p:nvSpPr>
        <p:spPr>
          <a:xfrm>
            <a:off x="-19901" y="4140270"/>
            <a:ext cx="225587" cy="752018"/>
          </a:xfrm>
          <a:prstGeom prst="rect">
            <a:avLst/>
          </a:prstGeom>
          <a:pattFill prst="ltUpDiag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1" name="10 Rectángulo"/>
          <p:cNvSpPr/>
          <p:nvPr userDrawn="1"/>
        </p:nvSpPr>
        <p:spPr>
          <a:xfrm>
            <a:off x="-20230" y="4897815"/>
            <a:ext cx="225916" cy="1960185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tIns="108000" rIns="108000" rtlCol="0" anchor="ctr"/>
          <a:lstStyle/>
          <a:p>
            <a:pPr algn="r"/>
            <a:endParaRPr lang="es-ES" sz="1200" b="1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5" name="14 Marcador de posición de imagen"/>
          <p:cNvSpPr>
            <a:spLocks noGrp="1" noChangeAspect="1"/>
          </p:cNvSpPr>
          <p:nvPr>
            <p:ph type="pic" sz="quarter" idx="13" hasCustomPrompt="1"/>
          </p:nvPr>
        </p:nvSpPr>
        <p:spPr>
          <a:xfrm>
            <a:off x="1358254" y="5517352"/>
            <a:ext cx="2314285" cy="1080000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chemeClr val="accent4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s-ES"/>
              <a:t>Haga clic en el icono para agregar logotipo servicio</a:t>
            </a:r>
          </a:p>
        </p:txBody>
      </p:sp>
      <p:sp>
        <p:nvSpPr>
          <p:cNvPr id="16" name="14 Marcador de posición de imagen"/>
          <p:cNvSpPr>
            <a:spLocks noGrp="1" noChangeAspect="1"/>
          </p:cNvSpPr>
          <p:nvPr>
            <p:ph type="pic" sz="quarter" idx="15" hasCustomPrompt="1"/>
          </p:nvPr>
        </p:nvSpPr>
        <p:spPr>
          <a:xfrm>
            <a:off x="6300192" y="980728"/>
            <a:ext cx="1821910" cy="1080000"/>
          </a:xfrm>
        </p:spPr>
        <p:txBody>
          <a:bodyPr>
            <a:noAutofit/>
          </a:bodyPr>
          <a:lstStyle>
            <a:lvl1pPr marL="0" indent="0">
              <a:buNone/>
              <a:defRPr sz="1100">
                <a:solidFill>
                  <a:schemeClr val="accent4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s-ES"/>
              <a:t>Haga clic en el icono para agregar logotipo de la compañía para propuesta</a:t>
            </a:r>
          </a:p>
        </p:txBody>
      </p:sp>
      <p:sp>
        <p:nvSpPr>
          <p:cNvPr id="17" name="14 Marcador de posición de imagen"/>
          <p:cNvSpPr>
            <a:spLocks noGrp="1"/>
          </p:cNvSpPr>
          <p:nvPr>
            <p:ph type="pic" sz="quarter" idx="16" hasCustomPrompt="1"/>
          </p:nvPr>
        </p:nvSpPr>
        <p:spPr>
          <a:xfrm>
            <a:off x="7236296" y="5679360"/>
            <a:ext cx="1440000" cy="720000"/>
          </a:xfrm>
        </p:spPr>
        <p:txBody>
          <a:bodyPr>
            <a:noAutofit/>
          </a:bodyPr>
          <a:lstStyle>
            <a:lvl1pPr marL="0" indent="0">
              <a:buNone/>
              <a:defRPr sz="1100">
                <a:solidFill>
                  <a:schemeClr val="accent4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s-ES"/>
              <a:t>Haga clic en el icono para agregar sellos de calidad</a:t>
            </a:r>
          </a:p>
        </p:txBody>
      </p:sp>
      <p:sp>
        <p:nvSpPr>
          <p:cNvPr id="12" name="1 Título"/>
          <p:cNvSpPr>
            <a:spLocks noGrp="1"/>
          </p:cNvSpPr>
          <p:nvPr>
            <p:ph type="ctrTitle"/>
          </p:nvPr>
        </p:nvSpPr>
        <p:spPr>
          <a:xfrm>
            <a:off x="1338348" y="4437112"/>
            <a:ext cx="7338108" cy="424995"/>
          </a:xfrm>
        </p:spPr>
        <p:txBody>
          <a:bodyPr anchor="b">
            <a:noAutofit/>
          </a:bodyPr>
          <a:lstStyle>
            <a:lvl1pPr algn="l">
              <a:defRPr sz="200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14" name="5 Marcador de texto"/>
          <p:cNvSpPr>
            <a:spLocks noGrp="1"/>
          </p:cNvSpPr>
          <p:nvPr>
            <p:ph type="body" sz="quarter" idx="17" hasCustomPrompt="1"/>
          </p:nvPr>
        </p:nvSpPr>
        <p:spPr>
          <a:xfrm>
            <a:off x="1330325" y="3212976"/>
            <a:ext cx="7337425" cy="1152525"/>
          </a:xfrm>
        </p:spPr>
        <p:txBody>
          <a:bodyPr anchor="b">
            <a:normAutofit/>
          </a:bodyPr>
          <a:lstStyle>
            <a:lvl1pPr marL="0" indent="0">
              <a:buNone/>
              <a:defRPr sz="2800">
                <a:solidFill>
                  <a:schemeClr val="accent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s-ES"/>
              <a:t>Haga clic para modificar el título</a:t>
            </a:r>
          </a:p>
        </p:txBody>
      </p:sp>
    </p:spTree>
    <p:extLst>
      <p:ext uri="{BB962C8B-B14F-4D97-AF65-F5344CB8AC3E}">
        <p14:creationId xmlns:p14="http://schemas.microsoft.com/office/powerpoint/2010/main" val="33204809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Imag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posición de imagen"/>
          <p:cNvSpPr>
            <a:spLocks noGrp="1"/>
          </p:cNvSpPr>
          <p:nvPr>
            <p:ph type="pic" sz="quarter" idx="17" hasCustomPrompt="1"/>
          </p:nvPr>
        </p:nvSpPr>
        <p:spPr>
          <a:xfrm>
            <a:off x="684213" y="1229120"/>
            <a:ext cx="8064500" cy="5224216"/>
          </a:xfrm>
        </p:spPr>
        <p:txBody>
          <a:bodyPr>
            <a:normAutofit/>
          </a:bodyPr>
          <a:lstStyle>
            <a:lvl1pPr marL="0" indent="0">
              <a:buNone/>
              <a:defRPr sz="15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s-ES"/>
              <a:t>Insertar imagen de Mapa o pantallazo de una aplicación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7117200" y="6638400"/>
            <a:ext cx="1656000" cy="212400"/>
          </a:xfrm>
          <a:solidFill>
            <a:schemeClr val="accent2"/>
          </a:solidFill>
        </p:spPr>
        <p:txBody>
          <a:bodyPr/>
          <a:lstStyle>
            <a:lvl1pPr algn="ctr">
              <a:defRPr sz="800" b="1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s-ES"/>
              <a:t>Noviembre de 2019</a:t>
            </a: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780400" y="6638400"/>
            <a:ext cx="356400" cy="212400"/>
          </a:xfrm>
          <a:solidFill>
            <a:srgbClr val="404040"/>
          </a:solidFill>
        </p:spPr>
        <p:txBody>
          <a:bodyPr/>
          <a:lstStyle>
            <a:lvl1pPr algn="ctr">
              <a:defRPr sz="80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fld id="{C8E55C09-CB72-4A1C-BF83-E85EB9F63596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8" name="7 Rectángulo"/>
          <p:cNvSpPr/>
          <p:nvPr userDrawn="1"/>
        </p:nvSpPr>
        <p:spPr>
          <a:xfrm>
            <a:off x="328" y="191245"/>
            <a:ext cx="225587" cy="752018"/>
          </a:xfrm>
          <a:prstGeom prst="rect">
            <a:avLst/>
          </a:prstGeom>
          <a:pattFill prst="ltUpDiag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cxnSp>
        <p:nvCxnSpPr>
          <p:cNvPr id="17" name="16 Conector recto"/>
          <p:cNvCxnSpPr/>
          <p:nvPr userDrawn="1"/>
        </p:nvCxnSpPr>
        <p:spPr>
          <a:xfrm flipV="1">
            <a:off x="225915" y="6632242"/>
            <a:ext cx="6866365" cy="5186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17 CuadroTexto"/>
          <p:cNvSpPr txBox="1"/>
          <p:nvPr userDrawn="1"/>
        </p:nvSpPr>
        <p:spPr>
          <a:xfrm>
            <a:off x="662592" y="6657513"/>
            <a:ext cx="5637600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600">
                <a:solidFill>
                  <a:srgbClr val="7F7F7F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TECNOLOGÍAS DE LA INFORMACIÓN Y REDES PARA LAS </a:t>
            </a:r>
            <a:r>
              <a:rPr lang="es-ES" sz="600" err="1">
                <a:solidFill>
                  <a:srgbClr val="7F7F7F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compañíaES</a:t>
            </a:r>
            <a:r>
              <a:rPr lang="es-ES" sz="600">
                <a:solidFill>
                  <a:srgbClr val="7F7F7F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ASEGURADORAS</a:t>
            </a:r>
          </a:p>
        </p:txBody>
      </p:sp>
      <p:sp>
        <p:nvSpPr>
          <p:cNvPr id="12" name="11 Marcador de texto"/>
          <p:cNvSpPr>
            <a:spLocks noGrp="1"/>
          </p:cNvSpPr>
          <p:nvPr>
            <p:ph type="body" sz="quarter" idx="15" hasCustomPrompt="1"/>
          </p:nvPr>
        </p:nvSpPr>
        <p:spPr>
          <a:xfrm rot="16200000">
            <a:off x="-1847685" y="2790063"/>
            <a:ext cx="3920400" cy="226800"/>
          </a:xfrm>
          <a:solidFill>
            <a:schemeClr val="accent6"/>
          </a:solidFill>
        </p:spPr>
        <p:txBody>
          <a:bodyPr anchor="ctr">
            <a:normAutofit/>
          </a:bodyPr>
          <a:lstStyle>
            <a:lvl1pPr marL="0" indent="0" algn="r">
              <a:buNone/>
              <a:defRPr sz="1200" b="1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s-ES"/>
              <a:t>INSERTAR TEXTO</a:t>
            </a:r>
          </a:p>
        </p:txBody>
      </p:sp>
      <p:sp>
        <p:nvSpPr>
          <p:cNvPr id="14" name="2 Marcador de texto"/>
          <p:cNvSpPr>
            <a:spLocks noGrp="1"/>
          </p:cNvSpPr>
          <p:nvPr>
            <p:ph type="body" sz="quarter" idx="16" hasCustomPrompt="1"/>
          </p:nvPr>
        </p:nvSpPr>
        <p:spPr>
          <a:xfrm>
            <a:off x="396000" y="208800"/>
            <a:ext cx="7056320" cy="784800"/>
          </a:xfrm>
        </p:spPr>
        <p:txBody>
          <a:bodyPr>
            <a:noAutofit/>
          </a:bodyPr>
          <a:lstStyle>
            <a:lvl1pPr marL="0" indent="0">
              <a:buNone/>
              <a:defRPr sz="2400" b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400" b="1"/>
            </a:lvl2pPr>
            <a:lvl3pPr>
              <a:defRPr sz="2400" b="1"/>
            </a:lvl3pPr>
            <a:lvl4pPr>
              <a:defRPr sz="2400" b="1"/>
            </a:lvl4pPr>
            <a:lvl5pPr>
              <a:defRPr sz="2400" b="1"/>
            </a:lvl5pPr>
          </a:lstStyle>
          <a:p>
            <a:pPr lvl="0"/>
            <a:r>
              <a:rPr lang="es-ES"/>
              <a:t>Haga clic para modificar el título</a:t>
            </a:r>
          </a:p>
        </p:txBody>
      </p:sp>
      <p:sp>
        <p:nvSpPr>
          <p:cNvPr id="13" name="12 CuadroTexto"/>
          <p:cNvSpPr txBox="1"/>
          <p:nvPr userDrawn="1"/>
        </p:nvSpPr>
        <p:spPr>
          <a:xfrm>
            <a:off x="225915" y="6637428"/>
            <a:ext cx="673677" cy="220573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ts val="1000"/>
              </a:lnSpc>
            </a:pPr>
            <a:r>
              <a:rPr lang="es-ES_tradnl" sz="800" b="1">
                <a:solidFill>
                  <a:schemeClr val="bg1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TIREA</a:t>
            </a:r>
            <a:r>
              <a:rPr lang="es-ES_tradnl" sz="800">
                <a:solidFill>
                  <a:schemeClr val="bg1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.</a:t>
            </a:r>
            <a:endParaRPr lang="es-ES_tradnl" sz="600">
              <a:solidFill>
                <a:schemeClr val="bg1">
                  <a:lumMod val="50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5" name="14 Marcador de posición de imagen"/>
          <p:cNvSpPr>
            <a:spLocks noGrp="1"/>
          </p:cNvSpPr>
          <p:nvPr>
            <p:ph type="pic" sz="quarter" idx="18" hasCustomPrompt="1"/>
          </p:nvPr>
        </p:nvSpPr>
        <p:spPr>
          <a:xfrm>
            <a:off x="7524328" y="195928"/>
            <a:ext cx="1396800" cy="784800"/>
          </a:xfrm>
        </p:spPr>
        <p:txBody>
          <a:bodyPr>
            <a:noAutofit/>
          </a:bodyPr>
          <a:lstStyle>
            <a:lvl1pPr marL="0" indent="0">
              <a:buNone/>
              <a:defRPr sz="1100">
                <a:solidFill>
                  <a:schemeClr val="accent4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s-ES"/>
              <a:t>Haga clic en el icono para agregar logo del servicio</a:t>
            </a:r>
          </a:p>
        </p:txBody>
      </p:sp>
    </p:spTree>
    <p:extLst>
      <p:ext uri="{BB962C8B-B14F-4D97-AF65-F5344CB8AC3E}">
        <p14:creationId xmlns:p14="http://schemas.microsoft.com/office/powerpoint/2010/main" val="6381731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Iconos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7117200" y="6638400"/>
            <a:ext cx="1656000" cy="212400"/>
          </a:xfrm>
          <a:solidFill>
            <a:schemeClr val="accent2"/>
          </a:solidFill>
        </p:spPr>
        <p:txBody>
          <a:bodyPr/>
          <a:lstStyle>
            <a:lvl1pPr algn="ctr">
              <a:defRPr sz="800" b="1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s-ES"/>
              <a:t>Noviembre de 2019</a:t>
            </a: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780400" y="6638400"/>
            <a:ext cx="356400" cy="212400"/>
          </a:xfrm>
          <a:solidFill>
            <a:srgbClr val="404040"/>
          </a:solidFill>
        </p:spPr>
        <p:txBody>
          <a:bodyPr/>
          <a:lstStyle>
            <a:lvl1pPr algn="ctr">
              <a:defRPr sz="80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fld id="{C8E55C09-CB72-4A1C-BF83-E85EB9F63596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8" name="7 Rectángulo"/>
          <p:cNvSpPr/>
          <p:nvPr userDrawn="1"/>
        </p:nvSpPr>
        <p:spPr>
          <a:xfrm>
            <a:off x="328" y="191245"/>
            <a:ext cx="225587" cy="752018"/>
          </a:xfrm>
          <a:prstGeom prst="rect">
            <a:avLst/>
          </a:prstGeom>
          <a:pattFill prst="ltUpDiag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cxnSp>
        <p:nvCxnSpPr>
          <p:cNvPr id="17" name="16 Conector recto"/>
          <p:cNvCxnSpPr/>
          <p:nvPr userDrawn="1"/>
        </p:nvCxnSpPr>
        <p:spPr>
          <a:xfrm flipV="1">
            <a:off x="225915" y="6632242"/>
            <a:ext cx="6866365" cy="5186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17 CuadroTexto"/>
          <p:cNvSpPr txBox="1"/>
          <p:nvPr userDrawn="1"/>
        </p:nvSpPr>
        <p:spPr>
          <a:xfrm>
            <a:off x="662592" y="6657513"/>
            <a:ext cx="5637600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600">
                <a:solidFill>
                  <a:srgbClr val="7F7F7F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TECNOLOGÍAS DE LA INFORMACIÓN Y REDES PARA LAS </a:t>
            </a:r>
            <a:r>
              <a:rPr lang="es-ES" sz="600" err="1">
                <a:solidFill>
                  <a:srgbClr val="7F7F7F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compañíaES</a:t>
            </a:r>
            <a:r>
              <a:rPr lang="es-ES" sz="600">
                <a:solidFill>
                  <a:srgbClr val="7F7F7F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ASEGURADORAS</a:t>
            </a:r>
          </a:p>
        </p:txBody>
      </p:sp>
      <p:sp>
        <p:nvSpPr>
          <p:cNvPr id="12" name="11 Marcador de texto"/>
          <p:cNvSpPr>
            <a:spLocks noGrp="1"/>
          </p:cNvSpPr>
          <p:nvPr>
            <p:ph type="body" sz="quarter" idx="15" hasCustomPrompt="1"/>
          </p:nvPr>
        </p:nvSpPr>
        <p:spPr>
          <a:xfrm rot="16200000">
            <a:off x="-1847685" y="2790063"/>
            <a:ext cx="3920400" cy="226800"/>
          </a:xfrm>
          <a:solidFill>
            <a:schemeClr val="accent6"/>
          </a:solidFill>
        </p:spPr>
        <p:txBody>
          <a:bodyPr anchor="ctr">
            <a:normAutofit/>
          </a:bodyPr>
          <a:lstStyle>
            <a:lvl1pPr marL="0" indent="0" algn="r">
              <a:buNone/>
              <a:defRPr sz="1200" b="1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s-ES"/>
              <a:t>INSERTAR TEXTO</a:t>
            </a:r>
          </a:p>
        </p:txBody>
      </p:sp>
      <p:sp>
        <p:nvSpPr>
          <p:cNvPr id="15" name="13 Marcador de texto"/>
          <p:cNvSpPr>
            <a:spLocks noGrp="1"/>
          </p:cNvSpPr>
          <p:nvPr>
            <p:ph type="body" sz="quarter" idx="17"/>
          </p:nvPr>
        </p:nvSpPr>
        <p:spPr>
          <a:xfrm>
            <a:off x="1331641" y="1205064"/>
            <a:ext cx="7417504" cy="5248271"/>
          </a:xfrm>
        </p:spPr>
        <p:txBody>
          <a:bodyPr>
            <a:normAutofit/>
          </a:bodyPr>
          <a:lstStyle>
            <a:lvl1pPr marL="285750" indent="-285750">
              <a:buClr>
                <a:srgbClr val="C00000"/>
              </a:buClr>
              <a:buFont typeface="Arial" panose="020B0604020202020204" pitchFamily="34" charset="0"/>
              <a:buChar char="•"/>
              <a:defRPr sz="1300" b="0">
                <a:solidFill>
                  <a:schemeClr val="accent4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357187" indent="0">
              <a:buClr>
                <a:srgbClr val="C00000"/>
              </a:buClr>
              <a:buFontTx/>
              <a:buNone/>
              <a:defRPr sz="1400" b="0">
                <a:solidFill>
                  <a:schemeClr val="accent4"/>
                </a:solidFill>
              </a:defRPr>
            </a:lvl2pPr>
            <a:lvl3pPr marL="714375" indent="0">
              <a:buClr>
                <a:srgbClr val="C00000"/>
              </a:buClr>
              <a:buFontTx/>
              <a:buNone/>
              <a:tabLst/>
              <a:defRPr sz="1200" b="0">
                <a:solidFill>
                  <a:schemeClr val="accent4"/>
                </a:solidFill>
              </a:defRPr>
            </a:lvl3pPr>
            <a:lvl4pPr marL="1071563" indent="0">
              <a:buClr>
                <a:srgbClr val="C00000"/>
              </a:buClr>
              <a:buFontTx/>
              <a:buNone/>
              <a:defRPr sz="1200" b="0">
                <a:solidFill>
                  <a:schemeClr val="accent4"/>
                </a:solidFill>
              </a:defRPr>
            </a:lvl4pPr>
            <a:lvl5pPr marL="1438275" indent="0">
              <a:buClr>
                <a:srgbClr val="C00000"/>
              </a:buClr>
              <a:buFontTx/>
              <a:buNone/>
              <a:defRPr sz="1200" b="0">
                <a:solidFill>
                  <a:schemeClr val="accent4"/>
                </a:solidFill>
              </a:defRPr>
            </a:lvl5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2" name="41 Marcador de imágenes prediseñadas"/>
          <p:cNvSpPr>
            <a:spLocks noGrp="1"/>
          </p:cNvSpPr>
          <p:nvPr>
            <p:ph type="clipArt" sz="quarter" idx="28" hasCustomPrompt="1"/>
          </p:nvPr>
        </p:nvSpPr>
        <p:spPr>
          <a:xfrm>
            <a:off x="773616" y="1268760"/>
            <a:ext cx="342000" cy="342000"/>
          </a:xfrm>
        </p:spPr>
        <p:txBody>
          <a:bodyPr>
            <a:normAutofit/>
          </a:bodyPr>
          <a:lstStyle>
            <a:lvl1pPr marL="0" indent="0">
              <a:buNone/>
              <a:defRPr sz="5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s-ES"/>
              <a:t>icono</a:t>
            </a:r>
          </a:p>
        </p:txBody>
      </p:sp>
      <p:sp>
        <p:nvSpPr>
          <p:cNvPr id="43" name="41 Marcador de imágenes prediseñadas"/>
          <p:cNvSpPr>
            <a:spLocks noGrp="1"/>
          </p:cNvSpPr>
          <p:nvPr>
            <p:ph type="clipArt" sz="quarter" idx="29" hasCustomPrompt="1"/>
          </p:nvPr>
        </p:nvSpPr>
        <p:spPr>
          <a:xfrm>
            <a:off x="773616" y="1862826"/>
            <a:ext cx="342000" cy="342000"/>
          </a:xfrm>
        </p:spPr>
        <p:txBody>
          <a:bodyPr>
            <a:normAutofit/>
          </a:bodyPr>
          <a:lstStyle>
            <a:lvl1pPr marL="0" indent="0">
              <a:buNone/>
              <a:defRPr sz="5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s-ES"/>
              <a:t>icono</a:t>
            </a:r>
          </a:p>
        </p:txBody>
      </p:sp>
      <p:sp>
        <p:nvSpPr>
          <p:cNvPr id="44" name="41 Marcador de imágenes prediseñadas"/>
          <p:cNvSpPr>
            <a:spLocks noGrp="1"/>
          </p:cNvSpPr>
          <p:nvPr>
            <p:ph type="clipArt" sz="quarter" idx="30" hasCustomPrompt="1"/>
          </p:nvPr>
        </p:nvSpPr>
        <p:spPr>
          <a:xfrm>
            <a:off x="773616" y="2456892"/>
            <a:ext cx="342000" cy="342000"/>
          </a:xfrm>
        </p:spPr>
        <p:txBody>
          <a:bodyPr>
            <a:normAutofit/>
          </a:bodyPr>
          <a:lstStyle>
            <a:lvl1pPr marL="0" indent="0">
              <a:buNone/>
              <a:defRPr sz="5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s-ES"/>
              <a:t>icono</a:t>
            </a:r>
          </a:p>
        </p:txBody>
      </p:sp>
      <p:sp>
        <p:nvSpPr>
          <p:cNvPr id="45" name="41 Marcador de imágenes prediseñadas"/>
          <p:cNvSpPr>
            <a:spLocks noGrp="1"/>
          </p:cNvSpPr>
          <p:nvPr>
            <p:ph type="clipArt" sz="quarter" idx="31" hasCustomPrompt="1"/>
          </p:nvPr>
        </p:nvSpPr>
        <p:spPr>
          <a:xfrm>
            <a:off x="773616" y="3050958"/>
            <a:ext cx="342000" cy="342000"/>
          </a:xfrm>
        </p:spPr>
        <p:txBody>
          <a:bodyPr>
            <a:normAutofit/>
          </a:bodyPr>
          <a:lstStyle>
            <a:lvl1pPr marL="0" indent="0">
              <a:buNone/>
              <a:defRPr sz="5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s-ES"/>
              <a:t>icono</a:t>
            </a:r>
          </a:p>
        </p:txBody>
      </p:sp>
      <p:sp>
        <p:nvSpPr>
          <p:cNvPr id="46" name="41 Marcador de imágenes prediseñadas"/>
          <p:cNvSpPr>
            <a:spLocks noGrp="1"/>
          </p:cNvSpPr>
          <p:nvPr>
            <p:ph type="clipArt" sz="quarter" idx="32" hasCustomPrompt="1"/>
          </p:nvPr>
        </p:nvSpPr>
        <p:spPr>
          <a:xfrm>
            <a:off x="773616" y="3645024"/>
            <a:ext cx="342000" cy="342000"/>
          </a:xfrm>
        </p:spPr>
        <p:txBody>
          <a:bodyPr>
            <a:normAutofit/>
          </a:bodyPr>
          <a:lstStyle>
            <a:lvl1pPr marL="0" indent="0">
              <a:buNone/>
              <a:defRPr sz="5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s-ES"/>
              <a:t>icono</a:t>
            </a:r>
          </a:p>
        </p:txBody>
      </p:sp>
      <p:sp>
        <p:nvSpPr>
          <p:cNvPr id="47" name="41 Marcador de imágenes prediseñadas"/>
          <p:cNvSpPr>
            <a:spLocks noGrp="1"/>
          </p:cNvSpPr>
          <p:nvPr>
            <p:ph type="clipArt" sz="quarter" idx="33" hasCustomPrompt="1"/>
          </p:nvPr>
        </p:nvSpPr>
        <p:spPr>
          <a:xfrm>
            <a:off x="773616" y="4239090"/>
            <a:ext cx="342000" cy="342000"/>
          </a:xfrm>
        </p:spPr>
        <p:txBody>
          <a:bodyPr>
            <a:normAutofit/>
          </a:bodyPr>
          <a:lstStyle>
            <a:lvl1pPr marL="0" indent="0">
              <a:buNone/>
              <a:defRPr sz="5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s-ES"/>
              <a:t>icono</a:t>
            </a:r>
          </a:p>
        </p:txBody>
      </p:sp>
      <p:sp>
        <p:nvSpPr>
          <p:cNvPr id="48" name="41 Marcador de imágenes prediseñadas"/>
          <p:cNvSpPr>
            <a:spLocks noGrp="1"/>
          </p:cNvSpPr>
          <p:nvPr>
            <p:ph type="clipArt" sz="quarter" idx="34" hasCustomPrompt="1"/>
          </p:nvPr>
        </p:nvSpPr>
        <p:spPr>
          <a:xfrm>
            <a:off x="773616" y="4833156"/>
            <a:ext cx="342000" cy="342000"/>
          </a:xfrm>
        </p:spPr>
        <p:txBody>
          <a:bodyPr>
            <a:normAutofit/>
          </a:bodyPr>
          <a:lstStyle>
            <a:lvl1pPr marL="0" indent="0">
              <a:buNone/>
              <a:defRPr sz="5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s-ES"/>
              <a:t>icono</a:t>
            </a:r>
          </a:p>
        </p:txBody>
      </p:sp>
      <p:sp>
        <p:nvSpPr>
          <p:cNvPr id="49" name="41 Marcador de imágenes prediseñadas"/>
          <p:cNvSpPr>
            <a:spLocks noGrp="1"/>
          </p:cNvSpPr>
          <p:nvPr>
            <p:ph type="clipArt" sz="quarter" idx="35" hasCustomPrompt="1"/>
          </p:nvPr>
        </p:nvSpPr>
        <p:spPr>
          <a:xfrm>
            <a:off x="773616" y="5427222"/>
            <a:ext cx="342000" cy="342000"/>
          </a:xfrm>
        </p:spPr>
        <p:txBody>
          <a:bodyPr>
            <a:normAutofit/>
          </a:bodyPr>
          <a:lstStyle>
            <a:lvl1pPr marL="0" indent="0">
              <a:buNone/>
              <a:defRPr sz="5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s-ES"/>
              <a:t>icono</a:t>
            </a:r>
          </a:p>
        </p:txBody>
      </p:sp>
      <p:sp>
        <p:nvSpPr>
          <p:cNvPr id="50" name="41 Marcador de imágenes prediseñadas"/>
          <p:cNvSpPr>
            <a:spLocks noGrp="1"/>
          </p:cNvSpPr>
          <p:nvPr>
            <p:ph type="clipArt" sz="quarter" idx="36" hasCustomPrompt="1"/>
          </p:nvPr>
        </p:nvSpPr>
        <p:spPr>
          <a:xfrm>
            <a:off x="773616" y="6021288"/>
            <a:ext cx="342000" cy="342000"/>
          </a:xfrm>
        </p:spPr>
        <p:txBody>
          <a:bodyPr>
            <a:normAutofit/>
          </a:bodyPr>
          <a:lstStyle>
            <a:lvl1pPr marL="0" indent="0">
              <a:buNone/>
              <a:defRPr sz="5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s-ES"/>
              <a:t>icono</a:t>
            </a:r>
          </a:p>
        </p:txBody>
      </p:sp>
      <p:sp>
        <p:nvSpPr>
          <p:cNvPr id="22" name="2 Marcador de texto"/>
          <p:cNvSpPr>
            <a:spLocks noGrp="1"/>
          </p:cNvSpPr>
          <p:nvPr>
            <p:ph type="body" sz="quarter" idx="16" hasCustomPrompt="1"/>
          </p:nvPr>
        </p:nvSpPr>
        <p:spPr>
          <a:xfrm>
            <a:off x="396000" y="208800"/>
            <a:ext cx="7056320" cy="784800"/>
          </a:xfrm>
        </p:spPr>
        <p:txBody>
          <a:bodyPr>
            <a:noAutofit/>
          </a:bodyPr>
          <a:lstStyle>
            <a:lvl1pPr marL="0" indent="0">
              <a:buNone/>
              <a:defRPr sz="2400" b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400" b="1"/>
            </a:lvl2pPr>
            <a:lvl3pPr>
              <a:defRPr sz="2400" b="1"/>
            </a:lvl3pPr>
            <a:lvl4pPr>
              <a:defRPr sz="2400" b="1"/>
            </a:lvl4pPr>
            <a:lvl5pPr>
              <a:defRPr sz="2400" b="1"/>
            </a:lvl5pPr>
          </a:lstStyle>
          <a:p>
            <a:pPr lvl="0"/>
            <a:r>
              <a:rPr lang="es-ES"/>
              <a:t>Haga clic para modificar el título</a:t>
            </a:r>
          </a:p>
        </p:txBody>
      </p:sp>
      <p:sp>
        <p:nvSpPr>
          <p:cNvPr id="23" name="22 CuadroTexto"/>
          <p:cNvSpPr txBox="1"/>
          <p:nvPr userDrawn="1"/>
        </p:nvSpPr>
        <p:spPr>
          <a:xfrm>
            <a:off x="225915" y="6637428"/>
            <a:ext cx="673677" cy="220573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ts val="1000"/>
              </a:lnSpc>
            </a:pPr>
            <a:r>
              <a:rPr lang="es-ES_tradnl" sz="800" b="1">
                <a:solidFill>
                  <a:schemeClr val="bg1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TIREA</a:t>
            </a:r>
            <a:r>
              <a:rPr lang="es-ES_tradnl" sz="800">
                <a:solidFill>
                  <a:schemeClr val="bg1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.</a:t>
            </a:r>
            <a:endParaRPr lang="es-ES_tradnl" sz="600">
              <a:solidFill>
                <a:schemeClr val="bg1">
                  <a:lumMod val="50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24" name="14 Marcador de posición de imagen"/>
          <p:cNvSpPr>
            <a:spLocks noGrp="1"/>
          </p:cNvSpPr>
          <p:nvPr>
            <p:ph type="pic" sz="quarter" idx="37" hasCustomPrompt="1"/>
          </p:nvPr>
        </p:nvSpPr>
        <p:spPr>
          <a:xfrm>
            <a:off x="7524328" y="195928"/>
            <a:ext cx="1396800" cy="784800"/>
          </a:xfrm>
        </p:spPr>
        <p:txBody>
          <a:bodyPr>
            <a:noAutofit/>
          </a:bodyPr>
          <a:lstStyle>
            <a:lvl1pPr marL="0" indent="0">
              <a:buNone/>
              <a:defRPr sz="1100">
                <a:solidFill>
                  <a:schemeClr val="accent4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s-ES"/>
              <a:t>Haga clic en el icono para agregar logo del servicio</a:t>
            </a:r>
          </a:p>
        </p:txBody>
      </p:sp>
    </p:spTree>
    <p:extLst>
      <p:ext uri="{BB962C8B-B14F-4D97-AF65-F5344CB8AC3E}">
        <p14:creationId xmlns:p14="http://schemas.microsoft.com/office/powerpoint/2010/main" val="28504181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Texto con image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7117200" y="6638400"/>
            <a:ext cx="1656000" cy="212400"/>
          </a:xfrm>
          <a:solidFill>
            <a:schemeClr val="accent2"/>
          </a:solidFill>
        </p:spPr>
        <p:txBody>
          <a:bodyPr/>
          <a:lstStyle>
            <a:lvl1pPr algn="ctr">
              <a:defRPr sz="800" b="1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s-ES"/>
              <a:t>Noviembre de 2019</a:t>
            </a: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780400" y="6638400"/>
            <a:ext cx="356400" cy="212400"/>
          </a:xfrm>
          <a:solidFill>
            <a:srgbClr val="404040"/>
          </a:solidFill>
        </p:spPr>
        <p:txBody>
          <a:bodyPr/>
          <a:lstStyle>
            <a:lvl1pPr algn="ctr">
              <a:defRPr sz="80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fld id="{C8E55C09-CB72-4A1C-BF83-E85EB9F63596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8" name="7 Rectángulo"/>
          <p:cNvSpPr/>
          <p:nvPr userDrawn="1"/>
        </p:nvSpPr>
        <p:spPr>
          <a:xfrm>
            <a:off x="328" y="191245"/>
            <a:ext cx="225587" cy="752018"/>
          </a:xfrm>
          <a:prstGeom prst="rect">
            <a:avLst/>
          </a:prstGeom>
          <a:pattFill prst="ltUpDiag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4" name="13 Marcador de texto"/>
          <p:cNvSpPr>
            <a:spLocks noGrp="1"/>
          </p:cNvSpPr>
          <p:nvPr>
            <p:ph type="body" sz="quarter" idx="13"/>
          </p:nvPr>
        </p:nvSpPr>
        <p:spPr>
          <a:xfrm>
            <a:off x="694800" y="1699200"/>
            <a:ext cx="3877200" cy="4611600"/>
          </a:xfrm>
        </p:spPr>
        <p:txBody>
          <a:bodyPr>
            <a:normAutofit/>
          </a:bodyPr>
          <a:lstStyle>
            <a:lvl1pPr marL="182563" indent="-182563">
              <a:buClr>
                <a:srgbClr val="C00000"/>
              </a:buClr>
              <a:buFont typeface="Arial" panose="020B0604020202020204" pitchFamily="34" charset="0"/>
              <a:buChar char="•"/>
              <a:defRPr sz="1400" b="0">
                <a:solidFill>
                  <a:schemeClr val="accent4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539750" indent="-182563">
              <a:buClr>
                <a:srgbClr val="C00000"/>
              </a:buClr>
              <a:buFont typeface="Arial" panose="020B0604020202020204" pitchFamily="34" charset="0"/>
              <a:buChar char="-"/>
              <a:defRPr sz="1400" b="0">
                <a:solidFill>
                  <a:schemeClr val="accent4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 marL="898525" indent="-184150">
              <a:buClr>
                <a:srgbClr val="C00000"/>
              </a:buClr>
              <a:buFont typeface="Arial" panose="020B0604020202020204" pitchFamily="34" charset="0"/>
              <a:buChar char="-"/>
              <a:tabLst/>
              <a:defRPr sz="1200" b="0">
                <a:solidFill>
                  <a:schemeClr val="accent4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 marL="1255713" indent="-184150">
              <a:buClr>
                <a:srgbClr val="C00000"/>
              </a:buClr>
              <a:buFont typeface="Arial" panose="020B0604020202020204" pitchFamily="34" charset="0"/>
              <a:buChar char="-"/>
              <a:defRPr sz="1200" b="0">
                <a:solidFill>
                  <a:schemeClr val="accent4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 marL="1612900" indent="-174625">
              <a:buClr>
                <a:srgbClr val="C00000"/>
              </a:buClr>
              <a:buFont typeface="Arial" panose="020B0604020202020204" pitchFamily="34" charset="0"/>
              <a:buChar char="-"/>
              <a:defRPr sz="1200" b="0">
                <a:solidFill>
                  <a:schemeClr val="accent4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</a:lstStyle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16"/>
          </p:nvPr>
        </p:nvSpPr>
        <p:spPr>
          <a:xfrm>
            <a:off x="684000" y="1195200"/>
            <a:ext cx="3888000" cy="360000"/>
          </a:xfrm>
        </p:spPr>
        <p:txBody>
          <a:bodyPr>
            <a:noAutofit/>
          </a:bodyPr>
          <a:lstStyle>
            <a:lvl1pPr marL="0" indent="0">
              <a:buNone/>
              <a:defRPr sz="1400" b="1">
                <a:solidFill>
                  <a:schemeClr val="accent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15" name="13 Marcador de texto"/>
          <p:cNvSpPr>
            <a:spLocks noGrp="1"/>
          </p:cNvSpPr>
          <p:nvPr>
            <p:ph type="body" sz="quarter" idx="17"/>
          </p:nvPr>
        </p:nvSpPr>
        <p:spPr>
          <a:xfrm>
            <a:off x="4860000" y="1700752"/>
            <a:ext cx="3877200" cy="1440000"/>
          </a:xfrm>
        </p:spPr>
        <p:txBody>
          <a:bodyPr>
            <a:noAutofit/>
          </a:bodyPr>
          <a:lstStyle>
            <a:lvl1pPr marL="182563" indent="-182563">
              <a:buClr>
                <a:srgbClr val="C00000"/>
              </a:buClr>
              <a:buFont typeface="Arial" panose="020B0604020202020204" pitchFamily="34" charset="0"/>
              <a:buChar char="•"/>
              <a:defRPr sz="1400" b="0">
                <a:solidFill>
                  <a:schemeClr val="accent4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539750" indent="-182563">
              <a:buClr>
                <a:srgbClr val="C00000"/>
              </a:buClr>
              <a:buFont typeface="Arial" panose="020B0604020202020204" pitchFamily="34" charset="0"/>
              <a:buChar char="-"/>
              <a:defRPr sz="1400" b="0">
                <a:solidFill>
                  <a:schemeClr val="accent4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 marL="898525" indent="-184150">
              <a:buClr>
                <a:srgbClr val="C00000"/>
              </a:buClr>
              <a:buFont typeface="Arial" panose="020B0604020202020204" pitchFamily="34" charset="0"/>
              <a:buChar char="-"/>
              <a:tabLst/>
              <a:defRPr sz="1200" b="0">
                <a:solidFill>
                  <a:schemeClr val="accent4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 marL="1255713" indent="-184150">
              <a:buClr>
                <a:srgbClr val="C00000"/>
              </a:buClr>
              <a:buFont typeface="Arial" panose="020B0604020202020204" pitchFamily="34" charset="0"/>
              <a:buChar char="-"/>
              <a:defRPr sz="1200" b="0">
                <a:solidFill>
                  <a:schemeClr val="accent4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 marL="1612900" indent="-174625">
              <a:buClr>
                <a:srgbClr val="C00000"/>
              </a:buClr>
              <a:buFont typeface="Arial" panose="020B0604020202020204" pitchFamily="34" charset="0"/>
              <a:buChar char="-"/>
              <a:defRPr sz="1200" b="0">
                <a:solidFill>
                  <a:schemeClr val="accent4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</a:lstStyle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16" name="4 Marcador de texto"/>
          <p:cNvSpPr>
            <a:spLocks noGrp="1"/>
          </p:cNvSpPr>
          <p:nvPr>
            <p:ph type="body" sz="quarter" idx="18"/>
          </p:nvPr>
        </p:nvSpPr>
        <p:spPr>
          <a:xfrm>
            <a:off x="4860000" y="1196752"/>
            <a:ext cx="3888000" cy="360000"/>
          </a:xfrm>
        </p:spPr>
        <p:txBody>
          <a:bodyPr>
            <a:noAutofit/>
          </a:bodyPr>
          <a:lstStyle>
            <a:lvl1pPr marL="0" indent="0">
              <a:buNone/>
              <a:defRPr sz="1400" b="1">
                <a:solidFill>
                  <a:schemeClr val="accent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12" name="11 Marcador de posición de imagen"/>
          <p:cNvSpPr>
            <a:spLocks noGrp="1"/>
          </p:cNvSpPr>
          <p:nvPr>
            <p:ph type="pic" sz="quarter" idx="19" hasCustomPrompt="1"/>
          </p:nvPr>
        </p:nvSpPr>
        <p:spPr>
          <a:xfrm>
            <a:off x="4859338" y="3283200"/>
            <a:ext cx="3889375" cy="30240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accent4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s-ES"/>
              <a:t>Haga clic para añadir imagen</a:t>
            </a:r>
          </a:p>
        </p:txBody>
      </p:sp>
      <p:sp>
        <p:nvSpPr>
          <p:cNvPr id="19" name="18 CuadroTexto"/>
          <p:cNvSpPr txBox="1"/>
          <p:nvPr userDrawn="1"/>
        </p:nvSpPr>
        <p:spPr>
          <a:xfrm>
            <a:off x="225915" y="6637428"/>
            <a:ext cx="673677" cy="220573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ts val="1000"/>
              </a:lnSpc>
            </a:pPr>
            <a:r>
              <a:rPr lang="es-ES_tradnl" sz="800" b="1">
                <a:solidFill>
                  <a:schemeClr val="bg1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TIREA</a:t>
            </a:r>
            <a:r>
              <a:rPr lang="es-ES_tradnl" sz="800">
                <a:solidFill>
                  <a:schemeClr val="bg1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.</a:t>
            </a:r>
            <a:endParaRPr lang="es-ES_tradnl" sz="600">
              <a:solidFill>
                <a:schemeClr val="bg1">
                  <a:lumMod val="50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cxnSp>
        <p:nvCxnSpPr>
          <p:cNvPr id="20" name="19 Conector recto"/>
          <p:cNvCxnSpPr/>
          <p:nvPr userDrawn="1"/>
        </p:nvCxnSpPr>
        <p:spPr>
          <a:xfrm flipV="1">
            <a:off x="225915" y="6632242"/>
            <a:ext cx="6866365" cy="5186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20 CuadroTexto"/>
          <p:cNvSpPr txBox="1"/>
          <p:nvPr userDrawn="1"/>
        </p:nvSpPr>
        <p:spPr>
          <a:xfrm>
            <a:off x="662592" y="6657513"/>
            <a:ext cx="5637600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600">
                <a:solidFill>
                  <a:srgbClr val="7F7F7F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TECNOLOGÍAS DE LA INFORMACIÓN Y REDES PARA LAS </a:t>
            </a:r>
            <a:r>
              <a:rPr lang="es-ES" sz="600" err="1">
                <a:solidFill>
                  <a:srgbClr val="7F7F7F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compañíaES</a:t>
            </a:r>
            <a:r>
              <a:rPr lang="es-ES" sz="600">
                <a:solidFill>
                  <a:srgbClr val="7F7F7F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ASEGURADORAS</a:t>
            </a:r>
          </a:p>
        </p:txBody>
      </p:sp>
      <p:sp>
        <p:nvSpPr>
          <p:cNvPr id="17" name="11 Marcador de texto"/>
          <p:cNvSpPr>
            <a:spLocks noGrp="1"/>
          </p:cNvSpPr>
          <p:nvPr>
            <p:ph type="body" sz="quarter" idx="15" hasCustomPrompt="1"/>
          </p:nvPr>
        </p:nvSpPr>
        <p:spPr>
          <a:xfrm rot="16200000">
            <a:off x="-1847685" y="2790063"/>
            <a:ext cx="3920400" cy="226800"/>
          </a:xfrm>
          <a:solidFill>
            <a:schemeClr val="accent6"/>
          </a:solidFill>
        </p:spPr>
        <p:txBody>
          <a:bodyPr anchor="ctr">
            <a:normAutofit/>
          </a:bodyPr>
          <a:lstStyle>
            <a:lvl1pPr marL="0" indent="0" algn="r">
              <a:buNone/>
              <a:defRPr sz="1200" b="1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s-ES"/>
              <a:t>INSERTAR TEXTO</a:t>
            </a:r>
          </a:p>
        </p:txBody>
      </p:sp>
      <p:sp>
        <p:nvSpPr>
          <p:cNvPr id="23" name="2 Marcador de texto"/>
          <p:cNvSpPr>
            <a:spLocks noGrp="1"/>
          </p:cNvSpPr>
          <p:nvPr>
            <p:ph type="body" sz="quarter" idx="21" hasCustomPrompt="1"/>
          </p:nvPr>
        </p:nvSpPr>
        <p:spPr>
          <a:xfrm>
            <a:off x="396000" y="208800"/>
            <a:ext cx="7056320" cy="784800"/>
          </a:xfrm>
        </p:spPr>
        <p:txBody>
          <a:bodyPr>
            <a:noAutofit/>
          </a:bodyPr>
          <a:lstStyle>
            <a:lvl1pPr marL="0" indent="0">
              <a:buNone/>
              <a:defRPr sz="2400" b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400" b="1"/>
            </a:lvl2pPr>
            <a:lvl3pPr>
              <a:defRPr sz="2400" b="1"/>
            </a:lvl3pPr>
            <a:lvl4pPr>
              <a:defRPr sz="2400" b="1"/>
            </a:lvl4pPr>
            <a:lvl5pPr>
              <a:defRPr sz="2400" b="1"/>
            </a:lvl5pPr>
          </a:lstStyle>
          <a:p>
            <a:pPr lvl="0"/>
            <a:r>
              <a:rPr lang="es-ES"/>
              <a:t>Haga clic para modificar el título</a:t>
            </a:r>
          </a:p>
        </p:txBody>
      </p:sp>
      <p:sp>
        <p:nvSpPr>
          <p:cNvPr id="18" name="14 Marcador de posición de imagen"/>
          <p:cNvSpPr>
            <a:spLocks noGrp="1"/>
          </p:cNvSpPr>
          <p:nvPr>
            <p:ph type="pic" sz="quarter" idx="22" hasCustomPrompt="1"/>
          </p:nvPr>
        </p:nvSpPr>
        <p:spPr>
          <a:xfrm>
            <a:off x="7524328" y="195928"/>
            <a:ext cx="1396800" cy="784800"/>
          </a:xfrm>
        </p:spPr>
        <p:txBody>
          <a:bodyPr>
            <a:noAutofit/>
          </a:bodyPr>
          <a:lstStyle>
            <a:lvl1pPr marL="0" indent="0">
              <a:buNone/>
              <a:defRPr sz="1100">
                <a:solidFill>
                  <a:schemeClr val="accent4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s-ES"/>
              <a:t>Haga clic en el icono para agregar logo del servicio</a:t>
            </a:r>
          </a:p>
        </p:txBody>
      </p:sp>
    </p:spTree>
    <p:extLst>
      <p:ext uri="{BB962C8B-B14F-4D97-AF65-F5344CB8AC3E}">
        <p14:creationId xmlns:p14="http://schemas.microsoft.com/office/powerpoint/2010/main" val="7606825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Final Da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 userDrawn="1"/>
        </p:nvSpPr>
        <p:spPr>
          <a:xfrm>
            <a:off x="628927" y="6207695"/>
            <a:ext cx="797552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s-ES" sz="800">
                <a:solidFill>
                  <a:schemeClr val="accent4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Este documento es propiedad de Tecnologías de Información y Redes para las </a:t>
            </a:r>
            <a:r>
              <a:rPr lang="es-ES" sz="800" err="1">
                <a:solidFill>
                  <a:schemeClr val="accent4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compañíaes</a:t>
            </a:r>
            <a:r>
              <a:rPr lang="es-ES" sz="800">
                <a:solidFill>
                  <a:schemeClr val="accent4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Aseguradoras, S.A. Queda terminante prohibida la manipulación o reproducción total o parcial de su contenido por cualquier medio salvo autorización escrita por parte de TIREA. Inscrita en el Registro Mercantil de Madrid, Tomo 13.262, Libro 0, Folio 1, Sección 8, Hoja M-214853, NIF ES A-81864498.</a:t>
            </a:r>
          </a:p>
        </p:txBody>
      </p:sp>
      <p:sp>
        <p:nvSpPr>
          <p:cNvPr id="19" name="18 CuadroTexto"/>
          <p:cNvSpPr txBox="1"/>
          <p:nvPr userDrawn="1"/>
        </p:nvSpPr>
        <p:spPr>
          <a:xfrm>
            <a:off x="611560" y="1196752"/>
            <a:ext cx="5544616" cy="438582"/>
          </a:xfrm>
          <a:prstGeom prst="rect">
            <a:avLst/>
          </a:prstGeom>
          <a:noFill/>
        </p:spPr>
        <p:txBody>
          <a:bodyPr wrap="square" rtlCol="0" anchor="b">
            <a:spAutoFit/>
          </a:bodyPr>
          <a:lstStyle/>
          <a:p>
            <a:pPr>
              <a:lnSpc>
                <a:spcPts val="2700"/>
              </a:lnSpc>
            </a:pPr>
            <a:r>
              <a:rPr lang="es-ES_tradnl" sz="2800">
                <a:solidFill>
                  <a:srgbClr val="000066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Contacta</a:t>
            </a:r>
          </a:p>
        </p:txBody>
      </p:sp>
      <p:sp>
        <p:nvSpPr>
          <p:cNvPr id="22" name="21 CuadroTexto"/>
          <p:cNvSpPr txBox="1"/>
          <p:nvPr userDrawn="1"/>
        </p:nvSpPr>
        <p:spPr>
          <a:xfrm>
            <a:off x="1349007" y="1808052"/>
            <a:ext cx="5544616" cy="52322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s-ES" sz="1400">
                <a:solidFill>
                  <a:schemeClr val="accent4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Ctra. Las Rozas - El Escorial, Km. 0,3</a:t>
            </a:r>
          </a:p>
          <a:p>
            <a:r>
              <a:rPr lang="es-ES" sz="1400">
                <a:solidFill>
                  <a:schemeClr val="accent4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28231 Las Rozas, Madrid (España)</a:t>
            </a:r>
            <a:endParaRPr lang="es-ES_tradnl" sz="1400">
              <a:solidFill>
                <a:schemeClr val="accent4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23" name="22 CuadroTexto"/>
          <p:cNvSpPr txBox="1"/>
          <p:nvPr userDrawn="1"/>
        </p:nvSpPr>
        <p:spPr>
          <a:xfrm>
            <a:off x="1365920" y="2564575"/>
            <a:ext cx="5544616" cy="307777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s-ES" sz="1400">
                <a:solidFill>
                  <a:schemeClr val="accent4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91 451 68 00</a:t>
            </a:r>
            <a:endParaRPr lang="es-ES_tradnl" sz="1400">
              <a:solidFill>
                <a:schemeClr val="accent4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26" name="25 CuadroTexto"/>
          <p:cNvSpPr txBox="1"/>
          <p:nvPr userDrawn="1"/>
        </p:nvSpPr>
        <p:spPr>
          <a:xfrm>
            <a:off x="1349007" y="3257234"/>
            <a:ext cx="5544616" cy="307777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s-ES" sz="1400">
                <a:solidFill>
                  <a:schemeClr val="accent4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info@tirea.es</a:t>
            </a:r>
            <a:endParaRPr lang="es-ES_tradnl" sz="1400">
              <a:solidFill>
                <a:schemeClr val="accent4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27" name="26 Elipse"/>
          <p:cNvSpPr/>
          <p:nvPr userDrawn="1"/>
        </p:nvSpPr>
        <p:spPr>
          <a:xfrm>
            <a:off x="772943" y="1808052"/>
            <a:ext cx="523220" cy="523220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28" name="27 Elipse"/>
          <p:cNvSpPr/>
          <p:nvPr userDrawn="1"/>
        </p:nvSpPr>
        <p:spPr>
          <a:xfrm>
            <a:off x="772943" y="2456854"/>
            <a:ext cx="523220" cy="523220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29" name="28 Elipse"/>
          <p:cNvSpPr/>
          <p:nvPr userDrawn="1"/>
        </p:nvSpPr>
        <p:spPr>
          <a:xfrm>
            <a:off x="772943" y="3131929"/>
            <a:ext cx="523220" cy="523220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pic>
        <p:nvPicPr>
          <p:cNvPr id="30" name="29 Imagen"/>
          <p:cNvPicPr>
            <a:picLocks noChangeAspect="1"/>
          </p:cNvPicPr>
          <p:nvPr userDrawn="1"/>
        </p:nvPicPr>
        <p:blipFill>
          <a:blip r:embed="rId2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4555" y="3263540"/>
            <a:ext cx="259995" cy="259995"/>
          </a:xfrm>
          <a:prstGeom prst="rect">
            <a:avLst/>
          </a:prstGeom>
        </p:spPr>
      </p:pic>
      <p:pic>
        <p:nvPicPr>
          <p:cNvPr id="31" name="30 Imagen"/>
          <p:cNvPicPr>
            <a:picLocks noChangeAspect="1"/>
          </p:cNvPicPr>
          <p:nvPr userDrawn="1"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8316" y="1887188"/>
            <a:ext cx="343178" cy="343178"/>
          </a:xfrm>
          <a:prstGeom prst="rect">
            <a:avLst/>
          </a:prstGeom>
        </p:spPr>
      </p:pic>
      <p:pic>
        <p:nvPicPr>
          <p:cNvPr id="32" name="31 Imagen"/>
          <p:cNvPicPr>
            <a:picLocks noChangeAspect="1"/>
          </p:cNvPicPr>
          <p:nvPr userDrawn="1"/>
        </p:nvPicPr>
        <p:blipFill>
          <a:blip r:embed="rId4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2592" y="2565701"/>
            <a:ext cx="180949" cy="319487"/>
          </a:xfrm>
          <a:prstGeom prst="rect">
            <a:avLst/>
          </a:prstGeom>
        </p:spPr>
      </p:pic>
      <p:sp>
        <p:nvSpPr>
          <p:cNvPr id="33" name="32 Rectángulo"/>
          <p:cNvSpPr/>
          <p:nvPr userDrawn="1"/>
        </p:nvSpPr>
        <p:spPr>
          <a:xfrm>
            <a:off x="328" y="1628800"/>
            <a:ext cx="225587" cy="474624"/>
          </a:xfrm>
          <a:prstGeom prst="rect">
            <a:avLst/>
          </a:prstGeom>
          <a:pattFill prst="ltUpDiag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pic>
        <p:nvPicPr>
          <p:cNvPr id="34" name="33 Imagen"/>
          <p:cNvPicPr>
            <a:picLocks noChangeAspect="1"/>
          </p:cNvPicPr>
          <p:nvPr userDrawn="1"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7837"/>
          <a:stretch/>
        </p:blipFill>
        <p:spPr>
          <a:xfrm rot="5400000">
            <a:off x="4264722" y="967959"/>
            <a:ext cx="680089" cy="8562478"/>
          </a:xfrm>
          <a:prstGeom prst="rect">
            <a:avLst/>
          </a:prstGeom>
        </p:spPr>
      </p:pic>
      <p:sp>
        <p:nvSpPr>
          <p:cNvPr id="35" name="34 CuadroTexto"/>
          <p:cNvSpPr txBox="1"/>
          <p:nvPr userDrawn="1"/>
        </p:nvSpPr>
        <p:spPr>
          <a:xfrm>
            <a:off x="616546" y="5366682"/>
            <a:ext cx="3667422" cy="438582"/>
          </a:xfrm>
          <a:prstGeom prst="rect">
            <a:avLst/>
          </a:prstGeom>
          <a:noFill/>
        </p:spPr>
        <p:txBody>
          <a:bodyPr wrap="square" rtlCol="0" anchor="b">
            <a:spAutoFit/>
          </a:bodyPr>
          <a:lstStyle/>
          <a:p>
            <a:pPr>
              <a:lnSpc>
                <a:spcPts val="2700"/>
              </a:lnSpc>
            </a:pPr>
            <a:r>
              <a:rPr lang="es-ES_tradnl" sz="2800" b="1">
                <a:solidFill>
                  <a:schemeClr val="accent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Muchas gracias</a:t>
            </a:r>
          </a:p>
        </p:txBody>
      </p:sp>
      <p:sp>
        <p:nvSpPr>
          <p:cNvPr id="36" name="35 CuadroTexto"/>
          <p:cNvSpPr txBox="1"/>
          <p:nvPr userDrawn="1"/>
        </p:nvSpPr>
        <p:spPr>
          <a:xfrm>
            <a:off x="6997627" y="2946102"/>
            <a:ext cx="1158836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900" u="none">
                <a:solidFill>
                  <a:schemeClr val="accent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Contacta</a:t>
            </a:r>
            <a:r>
              <a:rPr lang="es-ES" sz="900" u="none" baseline="0">
                <a:solidFill>
                  <a:schemeClr val="accent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TIREA</a:t>
            </a:r>
            <a:endParaRPr lang="es-ES" sz="900" u="none">
              <a:solidFill>
                <a:schemeClr val="accent1"/>
              </a:solidFill>
              <a:effectLst/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pic>
        <p:nvPicPr>
          <p:cNvPr id="37" name="6 Marcador de posición de imagen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3" b="63"/>
          <a:stretch>
            <a:fillRect/>
          </a:stretch>
        </p:blipFill>
        <p:spPr>
          <a:xfrm>
            <a:off x="6947045" y="1733253"/>
            <a:ext cx="1260000" cy="1260000"/>
          </a:xfrm>
          <a:prstGeom prst="rect">
            <a:avLst/>
          </a:prstGeom>
        </p:spPr>
      </p:pic>
      <p:sp>
        <p:nvSpPr>
          <p:cNvPr id="38" name="37 CuadroTexto"/>
          <p:cNvSpPr txBox="1"/>
          <p:nvPr userDrawn="1"/>
        </p:nvSpPr>
        <p:spPr>
          <a:xfrm>
            <a:off x="1331640" y="3913892"/>
            <a:ext cx="5544616" cy="738664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s-ES" sz="1400">
                <a:solidFill>
                  <a:schemeClr val="accent4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Nombre contacto TIREA	</a:t>
            </a:r>
          </a:p>
          <a:p>
            <a:r>
              <a:rPr lang="es-ES" sz="1400">
                <a:solidFill>
                  <a:schemeClr val="accent4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nombre.apellido@tirea.es</a:t>
            </a:r>
          </a:p>
          <a:p>
            <a:r>
              <a:rPr lang="es-ES_tradnl" sz="1400">
                <a:solidFill>
                  <a:schemeClr val="accent4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Tel. 999999999</a:t>
            </a:r>
          </a:p>
        </p:txBody>
      </p:sp>
      <p:sp>
        <p:nvSpPr>
          <p:cNvPr id="39" name="38 Elipse"/>
          <p:cNvSpPr/>
          <p:nvPr userDrawn="1"/>
        </p:nvSpPr>
        <p:spPr>
          <a:xfrm>
            <a:off x="755576" y="3788587"/>
            <a:ext cx="523220" cy="523220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pic>
        <p:nvPicPr>
          <p:cNvPr id="40" name="Picture 2" descr="C:\Users\gcuevas\Documents\Presentaciones TIREA Nueva Imagen 2014\Respositorio\iconos-tirea azul\iconos-azules\usuario.png"/>
          <p:cNvPicPr>
            <a:picLocks noChangeAspect="1" noChangeArrowheads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5805" y="3859653"/>
            <a:ext cx="381087" cy="3810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5181726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Diapositiva Final Da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 userDrawn="1"/>
        </p:nvSpPr>
        <p:spPr>
          <a:xfrm>
            <a:off x="628927" y="6207695"/>
            <a:ext cx="797552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s-ES" sz="800">
                <a:solidFill>
                  <a:schemeClr val="accent4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Este documento es propiedad de Tecnologías de Información y Redes para las </a:t>
            </a:r>
            <a:r>
              <a:rPr lang="es-ES" sz="800" err="1">
                <a:solidFill>
                  <a:schemeClr val="accent4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compañíaes</a:t>
            </a:r>
            <a:r>
              <a:rPr lang="es-ES" sz="800">
                <a:solidFill>
                  <a:schemeClr val="accent4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Aseguradoras, S.A. Queda terminante prohibida la manipulación o reproducción total o parcial de su contenido por cualquier medio salvo autorización escrita por parte de TIREA. Inscrita en el Registro Mercantil de Madrid, Tomo 13.262, Libro 0, Folio 1, Sección 8, Hoja M-214853, NIF ES A-81864498.</a:t>
            </a:r>
          </a:p>
        </p:txBody>
      </p:sp>
      <p:sp>
        <p:nvSpPr>
          <p:cNvPr id="8" name="7 CuadroTexto"/>
          <p:cNvSpPr txBox="1"/>
          <p:nvPr userDrawn="1"/>
        </p:nvSpPr>
        <p:spPr>
          <a:xfrm>
            <a:off x="611560" y="1664842"/>
            <a:ext cx="5544616" cy="438582"/>
          </a:xfrm>
          <a:prstGeom prst="rect">
            <a:avLst/>
          </a:prstGeom>
          <a:noFill/>
        </p:spPr>
        <p:txBody>
          <a:bodyPr wrap="square" rtlCol="0" anchor="b">
            <a:spAutoFit/>
          </a:bodyPr>
          <a:lstStyle/>
          <a:p>
            <a:pPr>
              <a:lnSpc>
                <a:spcPts val="2700"/>
              </a:lnSpc>
            </a:pPr>
            <a:r>
              <a:rPr lang="es-ES_tradnl" sz="2800">
                <a:solidFill>
                  <a:srgbClr val="000066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Contacta</a:t>
            </a:r>
          </a:p>
        </p:txBody>
      </p:sp>
      <p:sp>
        <p:nvSpPr>
          <p:cNvPr id="9" name="8 CuadroTexto"/>
          <p:cNvSpPr txBox="1"/>
          <p:nvPr userDrawn="1"/>
        </p:nvSpPr>
        <p:spPr>
          <a:xfrm>
            <a:off x="1349007" y="2276142"/>
            <a:ext cx="5544616" cy="52322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s-ES" sz="1400">
                <a:solidFill>
                  <a:schemeClr val="accent4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Ctra. Las Rozas - El Escorial, Km. 0,3</a:t>
            </a:r>
          </a:p>
          <a:p>
            <a:r>
              <a:rPr lang="es-ES" sz="1400">
                <a:solidFill>
                  <a:schemeClr val="accent4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28231 Las Rozas, Madrid (España)</a:t>
            </a:r>
            <a:endParaRPr lang="es-ES_tradnl" sz="1400">
              <a:solidFill>
                <a:schemeClr val="accent4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0" name="9 CuadroTexto"/>
          <p:cNvSpPr txBox="1"/>
          <p:nvPr userDrawn="1"/>
        </p:nvSpPr>
        <p:spPr>
          <a:xfrm>
            <a:off x="1365920" y="3032665"/>
            <a:ext cx="5544616" cy="307777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s-ES" sz="1400">
                <a:solidFill>
                  <a:schemeClr val="accent4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91 451 68 00</a:t>
            </a:r>
            <a:endParaRPr lang="es-ES_tradnl" sz="1400">
              <a:solidFill>
                <a:schemeClr val="accent4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1" name="10 CuadroTexto"/>
          <p:cNvSpPr txBox="1"/>
          <p:nvPr userDrawn="1"/>
        </p:nvSpPr>
        <p:spPr>
          <a:xfrm>
            <a:off x="1349007" y="3725324"/>
            <a:ext cx="5544616" cy="307777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s-ES" sz="1400">
                <a:solidFill>
                  <a:schemeClr val="accent4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amalia.anguita@tirea.es</a:t>
            </a:r>
            <a:endParaRPr lang="es-ES_tradnl" sz="1400">
              <a:solidFill>
                <a:schemeClr val="accent4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2" name="11 Elipse"/>
          <p:cNvSpPr/>
          <p:nvPr userDrawn="1"/>
        </p:nvSpPr>
        <p:spPr>
          <a:xfrm>
            <a:off x="772943" y="2276142"/>
            <a:ext cx="523220" cy="523220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3" name="12 Elipse"/>
          <p:cNvSpPr/>
          <p:nvPr userDrawn="1"/>
        </p:nvSpPr>
        <p:spPr>
          <a:xfrm>
            <a:off x="772943" y="2924944"/>
            <a:ext cx="523220" cy="523220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4" name="13 Elipse"/>
          <p:cNvSpPr/>
          <p:nvPr userDrawn="1"/>
        </p:nvSpPr>
        <p:spPr>
          <a:xfrm>
            <a:off x="772943" y="3600019"/>
            <a:ext cx="523220" cy="523220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pic>
        <p:nvPicPr>
          <p:cNvPr id="15" name="14 Imagen"/>
          <p:cNvPicPr>
            <a:picLocks noChangeAspect="1"/>
          </p:cNvPicPr>
          <p:nvPr userDrawn="1"/>
        </p:nvPicPr>
        <p:blipFill>
          <a:blip r:embed="rId2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4555" y="3731630"/>
            <a:ext cx="259995" cy="259995"/>
          </a:xfrm>
          <a:prstGeom prst="rect">
            <a:avLst/>
          </a:prstGeom>
        </p:spPr>
      </p:pic>
      <p:pic>
        <p:nvPicPr>
          <p:cNvPr id="16" name="15 Imagen"/>
          <p:cNvPicPr>
            <a:picLocks noChangeAspect="1"/>
          </p:cNvPicPr>
          <p:nvPr userDrawn="1"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8316" y="2355278"/>
            <a:ext cx="343178" cy="343178"/>
          </a:xfrm>
          <a:prstGeom prst="rect">
            <a:avLst/>
          </a:prstGeom>
        </p:spPr>
      </p:pic>
      <p:pic>
        <p:nvPicPr>
          <p:cNvPr id="17" name="16 Imagen"/>
          <p:cNvPicPr>
            <a:picLocks noChangeAspect="1"/>
          </p:cNvPicPr>
          <p:nvPr userDrawn="1"/>
        </p:nvPicPr>
        <p:blipFill>
          <a:blip r:embed="rId4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2592" y="3033791"/>
            <a:ext cx="180949" cy="319487"/>
          </a:xfrm>
          <a:prstGeom prst="rect">
            <a:avLst/>
          </a:prstGeom>
        </p:spPr>
      </p:pic>
      <p:sp>
        <p:nvSpPr>
          <p:cNvPr id="18" name="17 Rectángulo"/>
          <p:cNvSpPr/>
          <p:nvPr userDrawn="1"/>
        </p:nvSpPr>
        <p:spPr>
          <a:xfrm>
            <a:off x="328" y="1628800"/>
            <a:ext cx="225587" cy="474624"/>
          </a:xfrm>
          <a:prstGeom prst="rect">
            <a:avLst/>
          </a:prstGeom>
          <a:pattFill prst="ltUpDiag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pic>
        <p:nvPicPr>
          <p:cNvPr id="24" name="23 Imagen"/>
          <p:cNvPicPr>
            <a:picLocks noChangeAspect="1"/>
          </p:cNvPicPr>
          <p:nvPr userDrawn="1"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7837"/>
          <a:stretch/>
        </p:blipFill>
        <p:spPr>
          <a:xfrm rot="5400000">
            <a:off x="4264722" y="967959"/>
            <a:ext cx="680089" cy="8562478"/>
          </a:xfrm>
          <a:prstGeom prst="rect">
            <a:avLst/>
          </a:prstGeom>
        </p:spPr>
      </p:pic>
      <p:sp>
        <p:nvSpPr>
          <p:cNvPr id="25" name="24 CuadroTexto"/>
          <p:cNvSpPr txBox="1"/>
          <p:nvPr userDrawn="1"/>
        </p:nvSpPr>
        <p:spPr>
          <a:xfrm>
            <a:off x="616546" y="5366682"/>
            <a:ext cx="3667422" cy="438582"/>
          </a:xfrm>
          <a:prstGeom prst="rect">
            <a:avLst/>
          </a:prstGeom>
          <a:noFill/>
        </p:spPr>
        <p:txBody>
          <a:bodyPr wrap="square" rtlCol="0" anchor="b">
            <a:spAutoFit/>
          </a:bodyPr>
          <a:lstStyle/>
          <a:p>
            <a:pPr>
              <a:lnSpc>
                <a:spcPts val="2700"/>
              </a:lnSpc>
            </a:pPr>
            <a:r>
              <a:rPr lang="es-ES_tradnl" sz="2800" b="1">
                <a:solidFill>
                  <a:schemeClr val="accent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Muchas gracias</a:t>
            </a:r>
          </a:p>
        </p:txBody>
      </p:sp>
      <p:sp>
        <p:nvSpPr>
          <p:cNvPr id="20" name="19 CuadroTexto"/>
          <p:cNvSpPr txBox="1"/>
          <p:nvPr userDrawn="1"/>
        </p:nvSpPr>
        <p:spPr>
          <a:xfrm>
            <a:off x="6997627" y="3414192"/>
            <a:ext cx="1158836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900" u="none">
                <a:solidFill>
                  <a:schemeClr val="accent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Contacta</a:t>
            </a:r>
            <a:r>
              <a:rPr lang="es-ES" sz="900" u="none" baseline="0">
                <a:solidFill>
                  <a:schemeClr val="accent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TIREA</a:t>
            </a:r>
            <a:endParaRPr lang="es-ES" sz="900" u="none">
              <a:solidFill>
                <a:schemeClr val="accent1"/>
              </a:solidFill>
              <a:effectLst/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pic>
        <p:nvPicPr>
          <p:cNvPr id="21" name="6 Marcador de posición de imagen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3" b="63"/>
          <a:stretch>
            <a:fillRect/>
          </a:stretch>
        </p:blipFill>
        <p:spPr>
          <a:xfrm>
            <a:off x="6947045" y="2201343"/>
            <a:ext cx="1260000" cy="1260000"/>
          </a:xfrm>
          <a:prstGeom prst="rect">
            <a:avLst/>
          </a:prstGeom>
        </p:spPr>
      </p:pic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C05965A-CF31-480A-B2AB-DBD1A97CB96C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2051050" y="3990975"/>
            <a:ext cx="914400" cy="914400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</p:spTree>
    <p:extLst>
      <p:ext uri="{BB962C8B-B14F-4D97-AF65-F5344CB8AC3E}">
        <p14:creationId xmlns:p14="http://schemas.microsoft.com/office/powerpoint/2010/main" val="4566379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Indi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7117200" y="6638400"/>
            <a:ext cx="1656000" cy="212400"/>
          </a:xfrm>
          <a:solidFill>
            <a:schemeClr val="accent2"/>
          </a:solidFill>
        </p:spPr>
        <p:txBody>
          <a:bodyPr/>
          <a:lstStyle>
            <a:lvl1pPr algn="ctr">
              <a:defRPr sz="800" b="1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s-ES"/>
              <a:t>Noviembre de 2019</a:t>
            </a: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780400" y="6638400"/>
            <a:ext cx="356400" cy="212400"/>
          </a:xfrm>
          <a:solidFill>
            <a:srgbClr val="404040"/>
          </a:solidFill>
        </p:spPr>
        <p:txBody>
          <a:bodyPr/>
          <a:lstStyle>
            <a:lvl1pPr algn="ctr">
              <a:defRPr sz="80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fld id="{C8E55C09-CB72-4A1C-BF83-E85EB9F63596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7" name="6 CuadroTexto"/>
          <p:cNvSpPr txBox="1"/>
          <p:nvPr userDrawn="1"/>
        </p:nvSpPr>
        <p:spPr>
          <a:xfrm>
            <a:off x="395536" y="209392"/>
            <a:ext cx="8352928" cy="438582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ts val="2700"/>
              </a:lnSpc>
            </a:pPr>
            <a:r>
              <a:rPr lang="es-ES_tradnl" sz="2400" b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Índice</a:t>
            </a:r>
            <a:endParaRPr lang="es-ES_tradnl" sz="240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8" name="7 Rectángulo"/>
          <p:cNvSpPr/>
          <p:nvPr userDrawn="1"/>
        </p:nvSpPr>
        <p:spPr>
          <a:xfrm>
            <a:off x="328" y="191245"/>
            <a:ext cx="225587" cy="752018"/>
          </a:xfrm>
          <a:prstGeom prst="rect">
            <a:avLst/>
          </a:prstGeom>
          <a:pattFill prst="ltUpDiag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9" name="8 CuadroTexto"/>
          <p:cNvSpPr txBox="1"/>
          <p:nvPr userDrawn="1"/>
        </p:nvSpPr>
        <p:spPr>
          <a:xfrm>
            <a:off x="225915" y="6637428"/>
            <a:ext cx="673677" cy="220573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ts val="1000"/>
              </a:lnSpc>
            </a:pPr>
            <a:r>
              <a:rPr lang="es-ES_tradnl" sz="800" b="1">
                <a:solidFill>
                  <a:schemeClr val="bg1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TIREA</a:t>
            </a:r>
            <a:r>
              <a:rPr lang="es-ES_tradnl" sz="800">
                <a:solidFill>
                  <a:schemeClr val="bg1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.</a:t>
            </a:r>
            <a:endParaRPr lang="es-ES_tradnl" sz="600">
              <a:solidFill>
                <a:schemeClr val="bg1">
                  <a:lumMod val="50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cxnSp>
        <p:nvCxnSpPr>
          <p:cNvPr id="10" name="9 Conector recto"/>
          <p:cNvCxnSpPr/>
          <p:nvPr userDrawn="1"/>
        </p:nvCxnSpPr>
        <p:spPr>
          <a:xfrm flipV="1">
            <a:off x="225915" y="6632242"/>
            <a:ext cx="6866365" cy="5186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13 Marcador de texto"/>
          <p:cNvSpPr>
            <a:spLocks noGrp="1"/>
          </p:cNvSpPr>
          <p:nvPr>
            <p:ph type="body" sz="quarter" idx="13"/>
          </p:nvPr>
        </p:nvSpPr>
        <p:spPr>
          <a:xfrm>
            <a:off x="691200" y="1201056"/>
            <a:ext cx="7556400" cy="5108264"/>
          </a:xfrm>
        </p:spPr>
        <p:txBody>
          <a:bodyPr>
            <a:normAutofit/>
          </a:bodyPr>
          <a:lstStyle>
            <a:lvl1pPr marL="266700" indent="-266700">
              <a:buClr>
                <a:schemeClr val="accent2"/>
              </a:buClr>
              <a:buFont typeface="+mj-lt"/>
              <a:buAutoNum type="arabicPeriod"/>
              <a:defRPr sz="1600" b="1">
                <a:solidFill>
                  <a:schemeClr val="accent4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623888" indent="-266700">
              <a:buClr>
                <a:schemeClr val="accent2"/>
              </a:buClr>
              <a:buFont typeface="Arial" panose="020B0604020202020204" pitchFamily="34" charset="0"/>
              <a:buChar char="•"/>
              <a:defRPr sz="1600">
                <a:solidFill>
                  <a:srgbClr val="A6A6A6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 marL="989013" indent="-274638">
              <a:buClr>
                <a:schemeClr val="accent2"/>
              </a:buClr>
              <a:buFont typeface="Arial" panose="020B0604020202020204" pitchFamily="34" charset="0"/>
              <a:buChar char="•"/>
              <a:tabLst/>
              <a:defRPr sz="1400">
                <a:solidFill>
                  <a:srgbClr val="A6A6A6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 marL="1346200" indent="-274638">
              <a:buClr>
                <a:schemeClr val="accent2"/>
              </a:buClr>
              <a:buFont typeface="Arial" panose="020B0604020202020204" pitchFamily="34" charset="0"/>
              <a:buChar char="•"/>
              <a:defRPr sz="1400">
                <a:solidFill>
                  <a:srgbClr val="A6A6A6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 marL="1703388" indent="-265113">
              <a:buClr>
                <a:schemeClr val="accent2"/>
              </a:buClr>
              <a:buFont typeface="Arial" panose="020B0604020202020204" pitchFamily="34" charset="0"/>
              <a:buChar char="•"/>
              <a:defRPr sz="1400">
                <a:solidFill>
                  <a:srgbClr val="A6A6A6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</a:lstStyle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3" name="2 CuadroTexto"/>
          <p:cNvSpPr txBox="1"/>
          <p:nvPr userDrawn="1"/>
        </p:nvSpPr>
        <p:spPr>
          <a:xfrm>
            <a:off x="662592" y="6657513"/>
            <a:ext cx="5637600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600">
                <a:solidFill>
                  <a:srgbClr val="7F7F7F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TECNOLOGÍAS DE LA INFORMACIÓN Y REDES PARA LAS </a:t>
            </a:r>
            <a:r>
              <a:rPr lang="es-ES" sz="600" err="1">
                <a:solidFill>
                  <a:srgbClr val="7F7F7F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compañíaES</a:t>
            </a:r>
            <a:r>
              <a:rPr lang="es-ES" sz="600">
                <a:solidFill>
                  <a:srgbClr val="7F7F7F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ASEGURADORAS</a:t>
            </a:r>
          </a:p>
        </p:txBody>
      </p:sp>
      <p:sp>
        <p:nvSpPr>
          <p:cNvPr id="12" name="14 Marcador de posición de imagen"/>
          <p:cNvSpPr>
            <a:spLocks noGrp="1"/>
          </p:cNvSpPr>
          <p:nvPr>
            <p:ph type="pic" sz="quarter" idx="17" hasCustomPrompt="1"/>
          </p:nvPr>
        </p:nvSpPr>
        <p:spPr>
          <a:xfrm>
            <a:off x="7524328" y="195928"/>
            <a:ext cx="1396800" cy="784800"/>
          </a:xfrm>
        </p:spPr>
        <p:txBody>
          <a:bodyPr>
            <a:noAutofit/>
          </a:bodyPr>
          <a:lstStyle>
            <a:lvl1pPr marL="0" indent="0">
              <a:buNone/>
              <a:defRPr sz="1100">
                <a:solidFill>
                  <a:schemeClr val="accent4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s-ES"/>
              <a:t>Haga clic en el icono para agregar logo del servicio</a:t>
            </a:r>
          </a:p>
        </p:txBody>
      </p:sp>
    </p:spTree>
    <p:extLst>
      <p:ext uri="{BB962C8B-B14F-4D97-AF65-F5344CB8AC3E}">
        <p14:creationId xmlns:p14="http://schemas.microsoft.com/office/powerpoint/2010/main" val="41721900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1 colum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7117200" y="6638400"/>
            <a:ext cx="1656000" cy="212400"/>
          </a:xfrm>
          <a:solidFill>
            <a:schemeClr val="accent2"/>
          </a:solidFill>
        </p:spPr>
        <p:txBody>
          <a:bodyPr/>
          <a:lstStyle>
            <a:lvl1pPr algn="ctr">
              <a:defRPr sz="800" b="1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s-ES"/>
              <a:t>Noviembre de 2019</a:t>
            </a: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780400" y="6638400"/>
            <a:ext cx="356400" cy="212400"/>
          </a:xfrm>
          <a:solidFill>
            <a:srgbClr val="404040"/>
          </a:solidFill>
        </p:spPr>
        <p:txBody>
          <a:bodyPr/>
          <a:lstStyle>
            <a:lvl1pPr algn="ctr">
              <a:defRPr sz="80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fld id="{C8E55C09-CB72-4A1C-BF83-E85EB9F63596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8" name="7 Rectángulo"/>
          <p:cNvSpPr/>
          <p:nvPr userDrawn="1"/>
        </p:nvSpPr>
        <p:spPr>
          <a:xfrm>
            <a:off x="328" y="191245"/>
            <a:ext cx="225587" cy="752018"/>
          </a:xfrm>
          <a:prstGeom prst="rect">
            <a:avLst/>
          </a:prstGeom>
          <a:pattFill prst="ltUpDiag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4" name="13 Marcador de texto"/>
          <p:cNvSpPr>
            <a:spLocks noGrp="1"/>
          </p:cNvSpPr>
          <p:nvPr>
            <p:ph type="body" sz="quarter" idx="13"/>
          </p:nvPr>
        </p:nvSpPr>
        <p:spPr>
          <a:xfrm>
            <a:off x="691200" y="1206800"/>
            <a:ext cx="8057264" cy="5102520"/>
          </a:xfrm>
        </p:spPr>
        <p:txBody>
          <a:bodyPr>
            <a:normAutofit/>
          </a:bodyPr>
          <a:lstStyle>
            <a:lvl1pPr marL="182563" indent="-182563">
              <a:buClr>
                <a:srgbClr val="C00000"/>
              </a:buClr>
              <a:buFont typeface="Arial" panose="020B0604020202020204" pitchFamily="34" charset="0"/>
              <a:buChar char="•"/>
              <a:defRPr sz="1400" b="0">
                <a:solidFill>
                  <a:schemeClr val="accent4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539750" indent="-182563">
              <a:buClr>
                <a:srgbClr val="C00000"/>
              </a:buClr>
              <a:buFont typeface="Arial" panose="020B0604020202020204" pitchFamily="34" charset="0"/>
              <a:buChar char="-"/>
              <a:defRPr sz="1400" b="0">
                <a:solidFill>
                  <a:schemeClr val="accent4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 marL="898525" indent="-184150">
              <a:buClr>
                <a:srgbClr val="C00000"/>
              </a:buClr>
              <a:buFont typeface="Arial" panose="020B0604020202020204" pitchFamily="34" charset="0"/>
              <a:buChar char="-"/>
              <a:tabLst/>
              <a:defRPr sz="1200" b="0">
                <a:solidFill>
                  <a:schemeClr val="accent4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 marL="1255713" indent="-184150">
              <a:buClr>
                <a:srgbClr val="C00000"/>
              </a:buClr>
              <a:buFont typeface="Arial" panose="020B0604020202020204" pitchFamily="34" charset="0"/>
              <a:buChar char="-"/>
              <a:defRPr sz="1200" b="0">
                <a:solidFill>
                  <a:schemeClr val="accent4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 marL="1612900" indent="-174625">
              <a:buClr>
                <a:srgbClr val="C00000"/>
              </a:buClr>
              <a:buFont typeface="Arial" panose="020B0604020202020204" pitchFamily="34" charset="0"/>
              <a:buChar char="-"/>
              <a:defRPr sz="1200" b="0">
                <a:solidFill>
                  <a:schemeClr val="accent4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</a:lstStyle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16" name="15 CuadroTexto"/>
          <p:cNvSpPr txBox="1"/>
          <p:nvPr userDrawn="1"/>
        </p:nvSpPr>
        <p:spPr>
          <a:xfrm>
            <a:off x="225915" y="6637428"/>
            <a:ext cx="673677" cy="220573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ts val="1000"/>
              </a:lnSpc>
            </a:pPr>
            <a:r>
              <a:rPr lang="es-ES_tradnl" sz="800" b="1">
                <a:solidFill>
                  <a:schemeClr val="bg1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TIREA</a:t>
            </a:r>
            <a:r>
              <a:rPr lang="es-ES_tradnl" sz="800">
                <a:solidFill>
                  <a:schemeClr val="bg1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.</a:t>
            </a:r>
            <a:endParaRPr lang="es-ES_tradnl" sz="600">
              <a:solidFill>
                <a:schemeClr val="bg1">
                  <a:lumMod val="50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cxnSp>
        <p:nvCxnSpPr>
          <p:cNvPr id="17" name="16 Conector recto"/>
          <p:cNvCxnSpPr/>
          <p:nvPr userDrawn="1"/>
        </p:nvCxnSpPr>
        <p:spPr>
          <a:xfrm flipV="1">
            <a:off x="225915" y="6632242"/>
            <a:ext cx="6866365" cy="5186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17 CuadroTexto"/>
          <p:cNvSpPr txBox="1"/>
          <p:nvPr userDrawn="1"/>
        </p:nvSpPr>
        <p:spPr>
          <a:xfrm>
            <a:off x="662592" y="6657513"/>
            <a:ext cx="5637600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600">
                <a:solidFill>
                  <a:srgbClr val="7F7F7F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TECNOLOGÍAS DE LA INFORMACIÓN Y REDES PARA LAS </a:t>
            </a:r>
            <a:r>
              <a:rPr lang="es-ES" sz="600" err="1">
                <a:solidFill>
                  <a:srgbClr val="7F7F7F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compañíaES</a:t>
            </a:r>
            <a:r>
              <a:rPr lang="es-ES" sz="600">
                <a:solidFill>
                  <a:srgbClr val="7F7F7F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ASEGURADORAS</a:t>
            </a:r>
          </a:p>
        </p:txBody>
      </p:sp>
      <p:sp>
        <p:nvSpPr>
          <p:cNvPr id="12" name="11 Marcador de texto"/>
          <p:cNvSpPr>
            <a:spLocks noGrp="1"/>
          </p:cNvSpPr>
          <p:nvPr>
            <p:ph type="body" sz="quarter" idx="15" hasCustomPrompt="1"/>
          </p:nvPr>
        </p:nvSpPr>
        <p:spPr>
          <a:xfrm rot="16200000">
            <a:off x="-1847685" y="2790063"/>
            <a:ext cx="3920400" cy="226800"/>
          </a:xfrm>
          <a:solidFill>
            <a:schemeClr val="accent6"/>
          </a:solidFill>
        </p:spPr>
        <p:txBody>
          <a:bodyPr anchor="ctr">
            <a:normAutofit/>
          </a:bodyPr>
          <a:lstStyle>
            <a:lvl1pPr marL="0" indent="0" algn="r">
              <a:buNone/>
              <a:defRPr sz="1200" b="1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s-ES"/>
              <a:t>INSERTAR TEXTO</a:t>
            </a:r>
          </a:p>
        </p:txBody>
      </p:sp>
      <p:sp>
        <p:nvSpPr>
          <p:cNvPr id="15" name="2 Marcador de texto"/>
          <p:cNvSpPr>
            <a:spLocks noGrp="1"/>
          </p:cNvSpPr>
          <p:nvPr>
            <p:ph type="body" sz="quarter" idx="16" hasCustomPrompt="1"/>
          </p:nvPr>
        </p:nvSpPr>
        <p:spPr>
          <a:xfrm>
            <a:off x="396000" y="208800"/>
            <a:ext cx="7056320" cy="784800"/>
          </a:xfrm>
        </p:spPr>
        <p:txBody>
          <a:bodyPr>
            <a:noAutofit/>
          </a:bodyPr>
          <a:lstStyle>
            <a:lvl1pPr marL="0" indent="0">
              <a:buNone/>
              <a:defRPr sz="2400" b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400" b="1"/>
            </a:lvl2pPr>
            <a:lvl3pPr>
              <a:defRPr sz="2400" b="1"/>
            </a:lvl3pPr>
            <a:lvl4pPr>
              <a:defRPr sz="2400" b="1"/>
            </a:lvl4pPr>
            <a:lvl5pPr>
              <a:defRPr sz="2400" b="1"/>
            </a:lvl5pPr>
          </a:lstStyle>
          <a:p>
            <a:pPr lvl="0"/>
            <a:r>
              <a:rPr lang="es-ES"/>
              <a:t>Haga clic para modificar el título</a:t>
            </a:r>
          </a:p>
        </p:txBody>
      </p:sp>
      <p:sp>
        <p:nvSpPr>
          <p:cNvPr id="13" name="14 Marcador de posición de imagen"/>
          <p:cNvSpPr>
            <a:spLocks noGrp="1"/>
          </p:cNvSpPr>
          <p:nvPr>
            <p:ph type="pic" sz="quarter" idx="17" hasCustomPrompt="1"/>
          </p:nvPr>
        </p:nvSpPr>
        <p:spPr>
          <a:xfrm>
            <a:off x="7524328" y="195928"/>
            <a:ext cx="1396800" cy="784800"/>
          </a:xfrm>
        </p:spPr>
        <p:txBody>
          <a:bodyPr>
            <a:noAutofit/>
          </a:bodyPr>
          <a:lstStyle>
            <a:lvl1pPr marL="0" indent="0">
              <a:buNone/>
              <a:defRPr sz="1100">
                <a:solidFill>
                  <a:schemeClr val="accent4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s-ES"/>
              <a:t>Haga clic en el icono para agregar logo del servicio</a:t>
            </a:r>
          </a:p>
        </p:txBody>
      </p:sp>
      <p:pic>
        <p:nvPicPr>
          <p:cNvPr id="3" name="Imagen 2" descr="Imagen que contiene reloj&#10;&#10;Descripción generada automáticamente">
            <a:extLst>
              <a:ext uri="{FF2B5EF4-FFF2-40B4-BE49-F238E27FC236}">
                <a16:creationId xmlns:a16="http://schemas.microsoft.com/office/drawing/2014/main" id="{16527DCC-CC6E-4ABE-A82F-7DB2C0BA093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24328" y="188640"/>
            <a:ext cx="1280434" cy="72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07900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2 column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7117200" y="6638400"/>
            <a:ext cx="1656000" cy="212400"/>
          </a:xfrm>
          <a:solidFill>
            <a:schemeClr val="accent2"/>
          </a:solidFill>
        </p:spPr>
        <p:txBody>
          <a:bodyPr/>
          <a:lstStyle>
            <a:lvl1pPr algn="ctr">
              <a:defRPr sz="800" b="1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s-ES"/>
              <a:t>Noviembre de 2019</a:t>
            </a: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780400" y="6638400"/>
            <a:ext cx="356400" cy="212400"/>
          </a:xfrm>
          <a:solidFill>
            <a:srgbClr val="404040"/>
          </a:solidFill>
        </p:spPr>
        <p:txBody>
          <a:bodyPr/>
          <a:lstStyle>
            <a:lvl1pPr algn="ctr">
              <a:defRPr sz="80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fld id="{C8E55C09-CB72-4A1C-BF83-E85EB9F63596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8" name="7 Rectángulo"/>
          <p:cNvSpPr/>
          <p:nvPr userDrawn="1"/>
        </p:nvSpPr>
        <p:spPr>
          <a:xfrm>
            <a:off x="328" y="191245"/>
            <a:ext cx="225587" cy="752018"/>
          </a:xfrm>
          <a:prstGeom prst="rect">
            <a:avLst/>
          </a:prstGeom>
          <a:pattFill prst="ltUpDiag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4" name="13 Marcador de texto"/>
          <p:cNvSpPr>
            <a:spLocks noGrp="1"/>
          </p:cNvSpPr>
          <p:nvPr>
            <p:ph type="body" sz="quarter" idx="13"/>
          </p:nvPr>
        </p:nvSpPr>
        <p:spPr>
          <a:xfrm>
            <a:off x="694800" y="1196752"/>
            <a:ext cx="3877200" cy="5112568"/>
          </a:xfrm>
        </p:spPr>
        <p:txBody>
          <a:bodyPr>
            <a:normAutofit/>
          </a:bodyPr>
          <a:lstStyle>
            <a:lvl1pPr marL="182563" indent="-182563">
              <a:buClr>
                <a:srgbClr val="C00000"/>
              </a:buClr>
              <a:buFont typeface="Arial" panose="020B0604020202020204" pitchFamily="34" charset="0"/>
              <a:buChar char="•"/>
              <a:defRPr sz="1400" b="0">
                <a:solidFill>
                  <a:schemeClr val="accent4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539750" indent="-182563">
              <a:buClr>
                <a:srgbClr val="C00000"/>
              </a:buClr>
              <a:buFont typeface="Arial" panose="020B0604020202020204" pitchFamily="34" charset="0"/>
              <a:buChar char="-"/>
              <a:defRPr sz="1400" b="0">
                <a:solidFill>
                  <a:schemeClr val="accent4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 marL="898525" indent="-184150">
              <a:buClr>
                <a:srgbClr val="C00000"/>
              </a:buClr>
              <a:buFont typeface="Arial" panose="020B0604020202020204" pitchFamily="34" charset="0"/>
              <a:buChar char="-"/>
              <a:tabLst/>
              <a:defRPr sz="1200" b="0">
                <a:solidFill>
                  <a:schemeClr val="accent4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 marL="1255713" indent="-184150">
              <a:buClr>
                <a:srgbClr val="C00000"/>
              </a:buClr>
              <a:buFont typeface="Arial" panose="020B0604020202020204" pitchFamily="34" charset="0"/>
              <a:buChar char="-"/>
              <a:defRPr sz="1200" b="0">
                <a:solidFill>
                  <a:schemeClr val="accent4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 marL="1612900" indent="-174625">
              <a:buClr>
                <a:srgbClr val="C00000"/>
              </a:buClr>
              <a:buFont typeface="Arial" panose="020B0604020202020204" pitchFamily="34" charset="0"/>
              <a:buChar char="-"/>
              <a:defRPr sz="1200" b="0">
                <a:solidFill>
                  <a:schemeClr val="accent4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</a:lstStyle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19" name="18 CuadroTexto"/>
          <p:cNvSpPr txBox="1"/>
          <p:nvPr userDrawn="1"/>
        </p:nvSpPr>
        <p:spPr>
          <a:xfrm>
            <a:off x="225915" y="6637428"/>
            <a:ext cx="745685" cy="220573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ts val="1000"/>
              </a:lnSpc>
            </a:pPr>
            <a:r>
              <a:rPr lang="es-ES_tradnl" sz="800" b="1">
                <a:solidFill>
                  <a:schemeClr val="bg1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TIREA</a:t>
            </a:r>
            <a:r>
              <a:rPr lang="es-ES_tradnl" sz="800">
                <a:solidFill>
                  <a:schemeClr val="bg1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.</a:t>
            </a:r>
            <a:endParaRPr lang="es-ES_tradnl" sz="600">
              <a:solidFill>
                <a:schemeClr val="bg1">
                  <a:lumMod val="50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cxnSp>
        <p:nvCxnSpPr>
          <p:cNvPr id="20" name="19 Conector recto"/>
          <p:cNvCxnSpPr/>
          <p:nvPr userDrawn="1"/>
        </p:nvCxnSpPr>
        <p:spPr>
          <a:xfrm flipV="1">
            <a:off x="225915" y="6632242"/>
            <a:ext cx="6866365" cy="5186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20 CuadroTexto"/>
          <p:cNvSpPr txBox="1"/>
          <p:nvPr userDrawn="1"/>
        </p:nvSpPr>
        <p:spPr>
          <a:xfrm>
            <a:off x="662592" y="6657513"/>
            <a:ext cx="5637600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600">
                <a:solidFill>
                  <a:srgbClr val="7F7F7F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TECNOLOGÍAS DE LA INFORMACIÓN Y REDES PARA LAS </a:t>
            </a:r>
            <a:r>
              <a:rPr lang="es-ES" sz="600" err="1">
                <a:solidFill>
                  <a:srgbClr val="7F7F7F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compañíaES</a:t>
            </a:r>
            <a:r>
              <a:rPr lang="es-ES" sz="600">
                <a:solidFill>
                  <a:srgbClr val="7F7F7F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ASEGURADORAS</a:t>
            </a:r>
          </a:p>
        </p:txBody>
      </p:sp>
      <p:sp>
        <p:nvSpPr>
          <p:cNvPr id="17" name="13 Marcador de texto"/>
          <p:cNvSpPr>
            <a:spLocks noGrp="1"/>
          </p:cNvSpPr>
          <p:nvPr>
            <p:ph type="body" sz="quarter" idx="19"/>
          </p:nvPr>
        </p:nvSpPr>
        <p:spPr>
          <a:xfrm>
            <a:off x="4870800" y="1196752"/>
            <a:ext cx="3877200" cy="5112568"/>
          </a:xfrm>
        </p:spPr>
        <p:txBody>
          <a:bodyPr>
            <a:normAutofit/>
          </a:bodyPr>
          <a:lstStyle>
            <a:lvl1pPr marL="182563" indent="-182563">
              <a:buClr>
                <a:srgbClr val="C00000"/>
              </a:buClr>
              <a:buFont typeface="Arial" panose="020B0604020202020204" pitchFamily="34" charset="0"/>
              <a:buChar char="•"/>
              <a:defRPr sz="1400" b="0">
                <a:solidFill>
                  <a:schemeClr val="accent4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539750" indent="-182563">
              <a:buClr>
                <a:srgbClr val="C00000"/>
              </a:buClr>
              <a:buFont typeface="Arial" panose="020B0604020202020204" pitchFamily="34" charset="0"/>
              <a:buChar char="-"/>
              <a:defRPr sz="1400" b="0">
                <a:solidFill>
                  <a:schemeClr val="accent4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 marL="898525" indent="-184150">
              <a:buClr>
                <a:srgbClr val="C00000"/>
              </a:buClr>
              <a:buFont typeface="Arial" panose="020B0604020202020204" pitchFamily="34" charset="0"/>
              <a:buChar char="-"/>
              <a:tabLst/>
              <a:defRPr sz="1200" b="0">
                <a:solidFill>
                  <a:schemeClr val="accent4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 marL="1255713" indent="-184150">
              <a:buClr>
                <a:srgbClr val="C00000"/>
              </a:buClr>
              <a:buFont typeface="Arial" panose="020B0604020202020204" pitchFamily="34" charset="0"/>
              <a:buChar char="-"/>
              <a:defRPr sz="1200" b="0">
                <a:solidFill>
                  <a:schemeClr val="accent4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 marL="1612900" indent="-174625">
              <a:buClr>
                <a:srgbClr val="C00000"/>
              </a:buClr>
              <a:buFont typeface="Arial" panose="020B0604020202020204" pitchFamily="34" charset="0"/>
              <a:buChar char="-"/>
              <a:defRPr sz="1200" b="0">
                <a:solidFill>
                  <a:schemeClr val="accent4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</a:lstStyle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12" name="11 Marcador de texto"/>
          <p:cNvSpPr>
            <a:spLocks noGrp="1"/>
          </p:cNvSpPr>
          <p:nvPr>
            <p:ph type="body" sz="quarter" idx="15" hasCustomPrompt="1"/>
          </p:nvPr>
        </p:nvSpPr>
        <p:spPr>
          <a:xfrm rot="16200000">
            <a:off x="-1847685" y="2790063"/>
            <a:ext cx="3920400" cy="226800"/>
          </a:xfrm>
          <a:solidFill>
            <a:schemeClr val="accent6"/>
          </a:solidFill>
        </p:spPr>
        <p:txBody>
          <a:bodyPr anchor="ctr">
            <a:normAutofit/>
          </a:bodyPr>
          <a:lstStyle>
            <a:lvl1pPr marL="0" indent="0" algn="r">
              <a:buNone/>
              <a:defRPr sz="1200" b="1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s-ES"/>
              <a:t>INSERTAR TEXTO</a:t>
            </a:r>
          </a:p>
        </p:txBody>
      </p:sp>
      <p:sp>
        <p:nvSpPr>
          <p:cNvPr id="16" name="2 Marcador de texto"/>
          <p:cNvSpPr>
            <a:spLocks noGrp="1"/>
          </p:cNvSpPr>
          <p:nvPr>
            <p:ph type="body" sz="quarter" idx="16" hasCustomPrompt="1"/>
          </p:nvPr>
        </p:nvSpPr>
        <p:spPr>
          <a:xfrm>
            <a:off x="396000" y="208800"/>
            <a:ext cx="7056320" cy="784800"/>
          </a:xfrm>
        </p:spPr>
        <p:txBody>
          <a:bodyPr>
            <a:noAutofit/>
          </a:bodyPr>
          <a:lstStyle>
            <a:lvl1pPr marL="0" indent="0">
              <a:buNone/>
              <a:defRPr sz="2400" b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400" b="1"/>
            </a:lvl2pPr>
            <a:lvl3pPr>
              <a:defRPr sz="2400" b="1"/>
            </a:lvl3pPr>
            <a:lvl4pPr>
              <a:defRPr sz="2400" b="1"/>
            </a:lvl4pPr>
            <a:lvl5pPr>
              <a:defRPr sz="2400" b="1"/>
            </a:lvl5pPr>
          </a:lstStyle>
          <a:p>
            <a:pPr lvl="0"/>
            <a:r>
              <a:rPr lang="es-ES"/>
              <a:t>Haga clic para modificar el título</a:t>
            </a:r>
          </a:p>
        </p:txBody>
      </p:sp>
      <p:sp>
        <p:nvSpPr>
          <p:cNvPr id="13" name="14 Marcador de posición de imagen"/>
          <p:cNvSpPr>
            <a:spLocks noGrp="1"/>
          </p:cNvSpPr>
          <p:nvPr>
            <p:ph type="pic" sz="quarter" idx="17" hasCustomPrompt="1"/>
          </p:nvPr>
        </p:nvSpPr>
        <p:spPr>
          <a:xfrm>
            <a:off x="7524328" y="195928"/>
            <a:ext cx="1396800" cy="784800"/>
          </a:xfrm>
        </p:spPr>
        <p:txBody>
          <a:bodyPr>
            <a:noAutofit/>
          </a:bodyPr>
          <a:lstStyle>
            <a:lvl1pPr marL="0" indent="0">
              <a:buNone/>
              <a:defRPr sz="1100">
                <a:solidFill>
                  <a:schemeClr val="accent4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s-ES"/>
              <a:t>Haga clic en el icono para agregar logo del servicio</a:t>
            </a:r>
          </a:p>
        </p:txBody>
      </p:sp>
    </p:spTree>
    <p:extLst>
      <p:ext uri="{BB962C8B-B14F-4D97-AF65-F5344CB8AC3E}">
        <p14:creationId xmlns:p14="http://schemas.microsoft.com/office/powerpoint/2010/main" val="22522229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3 column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7117200" y="6638400"/>
            <a:ext cx="1656000" cy="212400"/>
          </a:xfrm>
          <a:solidFill>
            <a:schemeClr val="accent2"/>
          </a:solidFill>
        </p:spPr>
        <p:txBody>
          <a:bodyPr/>
          <a:lstStyle>
            <a:lvl1pPr algn="ctr">
              <a:defRPr sz="800" b="1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s-ES"/>
              <a:t>Noviembre de 2019</a:t>
            </a: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780400" y="6638400"/>
            <a:ext cx="356400" cy="212400"/>
          </a:xfrm>
          <a:solidFill>
            <a:srgbClr val="404040"/>
          </a:solidFill>
        </p:spPr>
        <p:txBody>
          <a:bodyPr/>
          <a:lstStyle>
            <a:lvl1pPr algn="ctr">
              <a:defRPr sz="80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fld id="{C8E55C09-CB72-4A1C-BF83-E85EB9F63596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8" name="7 Rectángulo"/>
          <p:cNvSpPr/>
          <p:nvPr userDrawn="1"/>
        </p:nvSpPr>
        <p:spPr>
          <a:xfrm>
            <a:off x="328" y="191245"/>
            <a:ext cx="225587" cy="752018"/>
          </a:xfrm>
          <a:prstGeom prst="rect">
            <a:avLst/>
          </a:prstGeom>
          <a:pattFill prst="ltUpDiag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4" name="13 Marcador de texto"/>
          <p:cNvSpPr>
            <a:spLocks noGrp="1"/>
          </p:cNvSpPr>
          <p:nvPr>
            <p:ph type="body" sz="quarter" idx="13"/>
          </p:nvPr>
        </p:nvSpPr>
        <p:spPr>
          <a:xfrm>
            <a:off x="694800" y="1699200"/>
            <a:ext cx="2581056" cy="4611600"/>
          </a:xfrm>
        </p:spPr>
        <p:txBody>
          <a:bodyPr>
            <a:normAutofit/>
          </a:bodyPr>
          <a:lstStyle>
            <a:lvl1pPr marL="182563" indent="-182563">
              <a:buClr>
                <a:srgbClr val="C00000"/>
              </a:buClr>
              <a:buFont typeface="Arial" panose="020B0604020202020204" pitchFamily="34" charset="0"/>
              <a:buChar char="•"/>
              <a:defRPr sz="1400" b="0">
                <a:solidFill>
                  <a:schemeClr val="accent4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539750" indent="-182563">
              <a:buClr>
                <a:srgbClr val="C00000"/>
              </a:buClr>
              <a:buFont typeface="Arial" panose="020B0604020202020204" pitchFamily="34" charset="0"/>
              <a:buChar char="-"/>
              <a:defRPr sz="1400" b="0">
                <a:solidFill>
                  <a:schemeClr val="accent4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 marL="898525" indent="-184150">
              <a:buClr>
                <a:srgbClr val="C00000"/>
              </a:buClr>
              <a:buFont typeface="Arial" panose="020B0604020202020204" pitchFamily="34" charset="0"/>
              <a:buChar char="-"/>
              <a:tabLst/>
              <a:defRPr sz="1200" b="0">
                <a:solidFill>
                  <a:schemeClr val="accent4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 marL="1255713" indent="-184150">
              <a:buClr>
                <a:srgbClr val="C00000"/>
              </a:buClr>
              <a:buFont typeface="Arial" panose="020B0604020202020204" pitchFamily="34" charset="0"/>
              <a:buChar char="-"/>
              <a:defRPr sz="1200" b="0">
                <a:solidFill>
                  <a:schemeClr val="accent4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 marL="1612900" indent="-174625">
              <a:buClr>
                <a:srgbClr val="C00000"/>
              </a:buClr>
              <a:buFont typeface="Arial" panose="020B0604020202020204" pitchFamily="34" charset="0"/>
              <a:buChar char="-"/>
              <a:defRPr sz="1200" b="0">
                <a:solidFill>
                  <a:schemeClr val="accent4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</a:lstStyle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16"/>
          </p:nvPr>
        </p:nvSpPr>
        <p:spPr>
          <a:xfrm>
            <a:off x="684000" y="1195200"/>
            <a:ext cx="2588246" cy="360000"/>
          </a:xfrm>
        </p:spPr>
        <p:txBody>
          <a:bodyPr>
            <a:noAutofit/>
          </a:bodyPr>
          <a:lstStyle>
            <a:lvl1pPr marL="0" indent="0">
              <a:buNone/>
              <a:defRPr sz="1400" b="1">
                <a:solidFill>
                  <a:schemeClr val="accent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s-ES"/>
              <a:t>Editar los estilos de texto del patrón</a:t>
            </a:r>
          </a:p>
        </p:txBody>
      </p:sp>
      <p:cxnSp>
        <p:nvCxnSpPr>
          <p:cNvPr id="20" name="19 Conector recto"/>
          <p:cNvCxnSpPr/>
          <p:nvPr userDrawn="1"/>
        </p:nvCxnSpPr>
        <p:spPr>
          <a:xfrm flipV="1">
            <a:off x="225915" y="6632242"/>
            <a:ext cx="6866365" cy="5186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20 CuadroTexto"/>
          <p:cNvSpPr txBox="1"/>
          <p:nvPr userDrawn="1"/>
        </p:nvSpPr>
        <p:spPr>
          <a:xfrm>
            <a:off x="662592" y="6657513"/>
            <a:ext cx="5637600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600">
                <a:solidFill>
                  <a:srgbClr val="7F7F7F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TECNOLOGÍAS DE LA INFORMACIÓN Y REDES PARA LAS </a:t>
            </a:r>
            <a:r>
              <a:rPr lang="es-ES" sz="600" err="1">
                <a:solidFill>
                  <a:srgbClr val="7F7F7F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compañíaES</a:t>
            </a:r>
            <a:r>
              <a:rPr lang="es-ES" sz="600">
                <a:solidFill>
                  <a:srgbClr val="7F7F7F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ASEGURADORAS</a:t>
            </a:r>
          </a:p>
        </p:txBody>
      </p:sp>
      <p:sp>
        <p:nvSpPr>
          <p:cNvPr id="17" name="11 Marcador de texto"/>
          <p:cNvSpPr>
            <a:spLocks noGrp="1"/>
          </p:cNvSpPr>
          <p:nvPr>
            <p:ph type="body" sz="quarter" idx="15" hasCustomPrompt="1"/>
          </p:nvPr>
        </p:nvSpPr>
        <p:spPr>
          <a:xfrm rot="16200000">
            <a:off x="-1847685" y="2790063"/>
            <a:ext cx="3920400" cy="226800"/>
          </a:xfrm>
          <a:solidFill>
            <a:schemeClr val="accent6"/>
          </a:solidFill>
        </p:spPr>
        <p:txBody>
          <a:bodyPr anchor="ctr">
            <a:normAutofit/>
          </a:bodyPr>
          <a:lstStyle>
            <a:lvl1pPr marL="0" indent="0" algn="r">
              <a:buNone/>
              <a:defRPr sz="1200" b="1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s-ES"/>
              <a:t>INSERTAR TEXTO</a:t>
            </a:r>
          </a:p>
        </p:txBody>
      </p:sp>
      <p:sp>
        <p:nvSpPr>
          <p:cNvPr id="18" name="13 Marcador de texto"/>
          <p:cNvSpPr>
            <a:spLocks noGrp="1"/>
          </p:cNvSpPr>
          <p:nvPr>
            <p:ph type="body" sz="quarter" idx="17"/>
          </p:nvPr>
        </p:nvSpPr>
        <p:spPr>
          <a:xfrm>
            <a:off x="3430672" y="1700808"/>
            <a:ext cx="2581056" cy="4611600"/>
          </a:xfrm>
        </p:spPr>
        <p:txBody>
          <a:bodyPr>
            <a:normAutofit/>
          </a:bodyPr>
          <a:lstStyle>
            <a:lvl1pPr marL="182563" indent="-182563">
              <a:buClr>
                <a:srgbClr val="C00000"/>
              </a:buClr>
              <a:buFont typeface="Arial" panose="020B0604020202020204" pitchFamily="34" charset="0"/>
              <a:buChar char="•"/>
              <a:defRPr sz="1400" b="0">
                <a:solidFill>
                  <a:schemeClr val="accent4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539750" indent="-182563">
              <a:buClr>
                <a:srgbClr val="C00000"/>
              </a:buClr>
              <a:buFont typeface="Arial" panose="020B0604020202020204" pitchFamily="34" charset="0"/>
              <a:buChar char="-"/>
              <a:defRPr sz="1400" b="0">
                <a:solidFill>
                  <a:schemeClr val="accent4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 marL="898525" indent="-184150">
              <a:buClr>
                <a:srgbClr val="C00000"/>
              </a:buClr>
              <a:buFont typeface="Arial" panose="020B0604020202020204" pitchFamily="34" charset="0"/>
              <a:buChar char="-"/>
              <a:tabLst/>
              <a:defRPr sz="1200" b="0">
                <a:solidFill>
                  <a:schemeClr val="accent4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 marL="1255713" indent="-184150">
              <a:buClr>
                <a:srgbClr val="C00000"/>
              </a:buClr>
              <a:buFont typeface="Arial" panose="020B0604020202020204" pitchFamily="34" charset="0"/>
              <a:buChar char="-"/>
              <a:defRPr sz="1200" b="0">
                <a:solidFill>
                  <a:schemeClr val="accent4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 marL="1612900" indent="-174625">
              <a:buClr>
                <a:srgbClr val="C00000"/>
              </a:buClr>
              <a:buFont typeface="Arial" panose="020B0604020202020204" pitchFamily="34" charset="0"/>
              <a:buChar char="-"/>
              <a:defRPr sz="1200" b="0">
                <a:solidFill>
                  <a:schemeClr val="accent4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</a:lstStyle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22" name="4 Marcador de texto"/>
          <p:cNvSpPr>
            <a:spLocks noGrp="1"/>
          </p:cNvSpPr>
          <p:nvPr>
            <p:ph type="body" sz="quarter" idx="18"/>
          </p:nvPr>
        </p:nvSpPr>
        <p:spPr>
          <a:xfrm>
            <a:off x="3419872" y="1196808"/>
            <a:ext cx="2588246" cy="360000"/>
          </a:xfrm>
        </p:spPr>
        <p:txBody>
          <a:bodyPr>
            <a:noAutofit/>
          </a:bodyPr>
          <a:lstStyle>
            <a:lvl1pPr marL="0" indent="0">
              <a:buNone/>
              <a:defRPr sz="1400" b="1">
                <a:solidFill>
                  <a:schemeClr val="accent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23" name="13 Marcador de texto"/>
          <p:cNvSpPr>
            <a:spLocks noGrp="1"/>
          </p:cNvSpPr>
          <p:nvPr>
            <p:ph type="body" sz="quarter" idx="19"/>
          </p:nvPr>
        </p:nvSpPr>
        <p:spPr>
          <a:xfrm>
            <a:off x="6166976" y="1700808"/>
            <a:ext cx="2581056" cy="4611600"/>
          </a:xfrm>
        </p:spPr>
        <p:txBody>
          <a:bodyPr>
            <a:normAutofit/>
          </a:bodyPr>
          <a:lstStyle>
            <a:lvl1pPr marL="182563" indent="-182563">
              <a:buClr>
                <a:srgbClr val="C00000"/>
              </a:buClr>
              <a:buFont typeface="Arial" panose="020B0604020202020204" pitchFamily="34" charset="0"/>
              <a:buChar char="•"/>
              <a:defRPr sz="1400" b="0">
                <a:solidFill>
                  <a:schemeClr val="accent4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539750" indent="-182563">
              <a:buClr>
                <a:srgbClr val="C00000"/>
              </a:buClr>
              <a:buFont typeface="Arial" panose="020B0604020202020204" pitchFamily="34" charset="0"/>
              <a:buChar char="-"/>
              <a:defRPr sz="1400" b="0">
                <a:solidFill>
                  <a:schemeClr val="accent4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 marL="898525" indent="-184150">
              <a:buClr>
                <a:srgbClr val="C00000"/>
              </a:buClr>
              <a:buFont typeface="Arial" panose="020B0604020202020204" pitchFamily="34" charset="0"/>
              <a:buChar char="-"/>
              <a:tabLst/>
              <a:defRPr sz="1200" b="0">
                <a:solidFill>
                  <a:schemeClr val="accent4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 marL="1255713" indent="-184150">
              <a:buClr>
                <a:srgbClr val="C00000"/>
              </a:buClr>
              <a:buFont typeface="Arial" panose="020B0604020202020204" pitchFamily="34" charset="0"/>
              <a:buChar char="-"/>
              <a:defRPr sz="1200" b="0">
                <a:solidFill>
                  <a:schemeClr val="accent4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 marL="1612900" indent="-174625">
              <a:buClr>
                <a:srgbClr val="C00000"/>
              </a:buClr>
              <a:buFont typeface="Arial" panose="020B0604020202020204" pitchFamily="34" charset="0"/>
              <a:buChar char="-"/>
              <a:defRPr sz="1200" b="0">
                <a:solidFill>
                  <a:schemeClr val="accent4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</a:lstStyle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24" name="4 Marcador de texto"/>
          <p:cNvSpPr>
            <a:spLocks noGrp="1"/>
          </p:cNvSpPr>
          <p:nvPr>
            <p:ph type="body" sz="quarter" idx="20"/>
          </p:nvPr>
        </p:nvSpPr>
        <p:spPr>
          <a:xfrm>
            <a:off x="6156176" y="1196808"/>
            <a:ext cx="2588246" cy="360000"/>
          </a:xfrm>
        </p:spPr>
        <p:txBody>
          <a:bodyPr>
            <a:noAutofit/>
          </a:bodyPr>
          <a:lstStyle>
            <a:lvl1pPr marL="0" indent="0">
              <a:buNone/>
              <a:defRPr sz="1400" b="1">
                <a:solidFill>
                  <a:schemeClr val="accent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26" name="2 Marcador de texto"/>
          <p:cNvSpPr>
            <a:spLocks noGrp="1"/>
          </p:cNvSpPr>
          <p:nvPr>
            <p:ph type="body" sz="quarter" idx="22" hasCustomPrompt="1"/>
          </p:nvPr>
        </p:nvSpPr>
        <p:spPr>
          <a:xfrm>
            <a:off x="396000" y="208800"/>
            <a:ext cx="7056320" cy="784800"/>
          </a:xfrm>
        </p:spPr>
        <p:txBody>
          <a:bodyPr>
            <a:noAutofit/>
          </a:bodyPr>
          <a:lstStyle>
            <a:lvl1pPr marL="0" indent="0">
              <a:buNone/>
              <a:defRPr sz="2400" b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400" b="1"/>
            </a:lvl2pPr>
            <a:lvl3pPr>
              <a:defRPr sz="2400" b="1"/>
            </a:lvl3pPr>
            <a:lvl4pPr>
              <a:defRPr sz="2400" b="1"/>
            </a:lvl4pPr>
            <a:lvl5pPr>
              <a:defRPr sz="2400" b="1"/>
            </a:lvl5pPr>
          </a:lstStyle>
          <a:p>
            <a:pPr lvl="0"/>
            <a:r>
              <a:rPr lang="es-ES"/>
              <a:t>Haga clic para modificar el título</a:t>
            </a:r>
          </a:p>
        </p:txBody>
      </p:sp>
      <p:sp>
        <p:nvSpPr>
          <p:cNvPr id="27" name="26 CuadroTexto"/>
          <p:cNvSpPr txBox="1"/>
          <p:nvPr userDrawn="1"/>
        </p:nvSpPr>
        <p:spPr>
          <a:xfrm>
            <a:off x="225915" y="6637428"/>
            <a:ext cx="673677" cy="220573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ts val="1000"/>
              </a:lnSpc>
            </a:pPr>
            <a:r>
              <a:rPr lang="es-ES_tradnl" sz="800" b="1">
                <a:solidFill>
                  <a:schemeClr val="bg1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TIREA</a:t>
            </a:r>
            <a:r>
              <a:rPr lang="es-ES_tradnl" sz="800">
                <a:solidFill>
                  <a:schemeClr val="bg1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.</a:t>
            </a:r>
            <a:endParaRPr lang="es-ES_tradnl" sz="600">
              <a:solidFill>
                <a:schemeClr val="bg1">
                  <a:lumMod val="50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9" name="14 Marcador de posición de imagen"/>
          <p:cNvSpPr>
            <a:spLocks noGrp="1"/>
          </p:cNvSpPr>
          <p:nvPr>
            <p:ph type="pic" sz="quarter" idx="23" hasCustomPrompt="1"/>
          </p:nvPr>
        </p:nvSpPr>
        <p:spPr>
          <a:xfrm>
            <a:off x="7524328" y="195928"/>
            <a:ext cx="1396800" cy="784800"/>
          </a:xfrm>
        </p:spPr>
        <p:txBody>
          <a:bodyPr>
            <a:noAutofit/>
          </a:bodyPr>
          <a:lstStyle>
            <a:lvl1pPr marL="0" indent="0">
              <a:buNone/>
              <a:defRPr sz="1100">
                <a:solidFill>
                  <a:schemeClr val="accent4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s-ES"/>
              <a:t>Haga clic en el icono para agregar logo del servicio</a:t>
            </a:r>
          </a:p>
        </p:txBody>
      </p:sp>
    </p:spTree>
    <p:extLst>
      <p:ext uri="{BB962C8B-B14F-4D97-AF65-F5344CB8AC3E}">
        <p14:creationId xmlns:p14="http://schemas.microsoft.com/office/powerpoint/2010/main" val="10265137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4 column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7117200" y="6638400"/>
            <a:ext cx="1656000" cy="212400"/>
          </a:xfrm>
          <a:solidFill>
            <a:schemeClr val="accent2"/>
          </a:solidFill>
        </p:spPr>
        <p:txBody>
          <a:bodyPr/>
          <a:lstStyle>
            <a:lvl1pPr algn="ctr">
              <a:defRPr sz="800" b="1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s-ES"/>
              <a:t>Noviembre de 2019</a:t>
            </a: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780400" y="6638400"/>
            <a:ext cx="356400" cy="212400"/>
          </a:xfrm>
          <a:solidFill>
            <a:srgbClr val="404040"/>
          </a:solidFill>
        </p:spPr>
        <p:txBody>
          <a:bodyPr/>
          <a:lstStyle>
            <a:lvl1pPr algn="ctr">
              <a:defRPr sz="80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fld id="{C8E55C09-CB72-4A1C-BF83-E85EB9F63596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8" name="7 Rectángulo"/>
          <p:cNvSpPr/>
          <p:nvPr userDrawn="1"/>
        </p:nvSpPr>
        <p:spPr>
          <a:xfrm>
            <a:off x="328" y="191245"/>
            <a:ext cx="225587" cy="752018"/>
          </a:xfrm>
          <a:prstGeom prst="rect">
            <a:avLst/>
          </a:prstGeom>
          <a:pattFill prst="ltUpDiag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4" name="13 Marcador de texto"/>
          <p:cNvSpPr>
            <a:spLocks noGrp="1"/>
          </p:cNvSpPr>
          <p:nvPr>
            <p:ph type="body" sz="quarter" idx="13"/>
          </p:nvPr>
        </p:nvSpPr>
        <p:spPr>
          <a:xfrm>
            <a:off x="684000" y="2276872"/>
            <a:ext cx="1944000" cy="4033928"/>
          </a:xfrm>
        </p:spPr>
        <p:txBody>
          <a:bodyPr>
            <a:normAutofit/>
          </a:bodyPr>
          <a:lstStyle>
            <a:lvl1pPr marL="182563" indent="-182563">
              <a:buClr>
                <a:srgbClr val="C00000"/>
              </a:buClr>
              <a:buFont typeface="Arial" panose="020B0604020202020204" pitchFamily="34" charset="0"/>
              <a:buChar char="•"/>
              <a:defRPr sz="1300" b="0">
                <a:solidFill>
                  <a:schemeClr val="accent4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539750" indent="-182563">
              <a:buClr>
                <a:srgbClr val="C00000"/>
              </a:buClr>
              <a:buFont typeface="Arial" panose="020B0604020202020204" pitchFamily="34" charset="0"/>
              <a:buChar char="-"/>
              <a:defRPr sz="1300" b="0">
                <a:solidFill>
                  <a:schemeClr val="accent4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 marL="898525" indent="-184150">
              <a:buClr>
                <a:srgbClr val="C00000"/>
              </a:buClr>
              <a:buFont typeface="Arial" panose="020B0604020202020204" pitchFamily="34" charset="0"/>
              <a:buChar char="-"/>
              <a:tabLst/>
              <a:defRPr sz="1200" b="0">
                <a:solidFill>
                  <a:schemeClr val="accent4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 marL="1255713" indent="-184150">
              <a:buClr>
                <a:srgbClr val="C00000"/>
              </a:buClr>
              <a:buFont typeface="Arial" panose="020B0604020202020204" pitchFamily="34" charset="0"/>
              <a:buChar char="-"/>
              <a:defRPr sz="1200" b="0">
                <a:solidFill>
                  <a:schemeClr val="accent4"/>
                </a:solidFill>
              </a:defRPr>
            </a:lvl4pPr>
            <a:lvl5pPr marL="1612900" indent="-174625">
              <a:buClr>
                <a:srgbClr val="C00000"/>
              </a:buClr>
              <a:buFont typeface="Arial" panose="020B0604020202020204" pitchFamily="34" charset="0"/>
              <a:buChar char="-"/>
              <a:defRPr sz="1200" b="0">
                <a:solidFill>
                  <a:schemeClr val="accent4"/>
                </a:solidFill>
              </a:defRPr>
            </a:lvl5pPr>
          </a:lstStyle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16"/>
          </p:nvPr>
        </p:nvSpPr>
        <p:spPr>
          <a:xfrm>
            <a:off x="684000" y="1195200"/>
            <a:ext cx="1944000" cy="937656"/>
          </a:xfrm>
        </p:spPr>
        <p:txBody>
          <a:bodyPr>
            <a:noAutofit/>
          </a:bodyPr>
          <a:lstStyle>
            <a:lvl1pPr marL="0" indent="0">
              <a:buNone/>
              <a:defRPr sz="1400" b="1">
                <a:solidFill>
                  <a:schemeClr val="accent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s-ES"/>
              <a:t>Editar los estilos de texto del patrón</a:t>
            </a:r>
          </a:p>
        </p:txBody>
      </p:sp>
      <p:cxnSp>
        <p:nvCxnSpPr>
          <p:cNvPr id="20" name="19 Conector recto"/>
          <p:cNvCxnSpPr/>
          <p:nvPr userDrawn="1"/>
        </p:nvCxnSpPr>
        <p:spPr>
          <a:xfrm flipV="1">
            <a:off x="225915" y="6632242"/>
            <a:ext cx="6866365" cy="5186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20 CuadroTexto"/>
          <p:cNvSpPr txBox="1"/>
          <p:nvPr userDrawn="1"/>
        </p:nvSpPr>
        <p:spPr>
          <a:xfrm>
            <a:off x="662592" y="6657513"/>
            <a:ext cx="5637600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600">
                <a:solidFill>
                  <a:srgbClr val="7F7F7F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TECNOLOGÍAS DE LA INFORMACIÓN Y REDES PARA LAS </a:t>
            </a:r>
            <a:r>
              <a:rPr lang="es-ES" sz="600" err="1">
                <a:solidFill>
                  <a:srgbClr val="7F7F7F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compañíaES</a:t>
            </a:r>
            <a:r>
              <a:rPr lang="es-ES" sz="600">
                <a:solidFill>
                  <a:srgbClr val="7F7F7F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ASEGURADORAS</a:t>
            </a:r>
          </a:p>
        </p:txBody>
      </p:sp>
      <p:sp>
        <p:nvSpPr>
          <p:cNvPr id="17" name="11 Marcador de texto"/>
          <p:cNvSpPr>
            <a:spLocks noGrp="1"/>
          </p:cNvSpPr>
          <p:nvPr>
            <p:ph type="body" sz="quarter" idx="15" hasCustomPrompt="1"/>
          </p:nvPr>
        </p:nvSpPr>
        <p:spPr>
          <a:xfrm rot="16200000">
            <a:off x="-1847685" y="2790063"/>
            <a:ext cx="3920400" cy="226800"/>
          </a:xfrm>
          <a:solidFill>
            <a:schemeClr val="accent6"/>
          </a:solidFill>
        </p:spPr>
        <p:txBody>
          <a:bodyPr anchor="ctr">
            <a:normAutofit/>
          </a:bodyPr>
          <a:lstStyle>
            <a:lvl1pPr marL="0" indent="0" algn="r">
              <a:buNone/>
              <a:defRPr sz="1200" b="1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s-ES"/>
              <a:t>INSERTAR TEXTO</a:t>
            </a:r>
          </a:p>
        </p:txBody>
      </p:sp>
      <p:sp>
        <p:nvSpPr>
          <p:cNvPr id="16" name="13 Marcador de texto"/>
          <p:cNvSpPr>
            <a:spLocks noGrp="1"/>
          </p:cNvSpPr>
          <p:nvPr>
            <p:ph type="body" sz="quarter" idx="17"/>
          </p:nvPr>
        </p:nvSpPr>
        <p:spPr>
          <a:xfrm>
            <a:off x="2717697" y="2278424"/>
            <a:ext cx="1944000" cy="4033928"/>
          </a:xfrm>
        </p:spPr>
        <p:txBody>
          <a:bodyPr>
            <a:normAutofit/>
          </a:bodyPr>
          <a:lstStyle>
            <a:lvl1pPr marL="182563" indent="-182563">
              <a:buClr>
                <a:srgbClr val="C00000"/>
              </a:buClr>
              <a:buFont typeface="Arial" panose="020B0604020202020204" pitchFamily="34" charset="0"/>
              <a:buChar char="•"/>
              <a:defRPr sz="1300" b="0">
                <a:solidFill>
                  <a:schemeClr val="accent4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539750" indent="-182563">
              <a:buClr>
                <a:srgbClr val="C00000"/>
              </a:buClr>
              <a:buFont typeface="Arial" panose="020B0604020202020204" pitchFamily="34" charset="0"/>
              <a:buChar char="-"/>
              <a:defRPr sz="1300" b="0">
                <a:solidFill>
                  <a:schemeClr val="accent4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 marL="898525" indent="-184150">
              <a:buClr>
                <a:srgbClr val="C00000"/>
              </a:buClr>
              <a:buFont typeface="Arial" panose="020B0604020202020204" pitchFamily="34" charset="0"/>
              <a:buChar char="-"/>
              <a:tabLst/>
              <a:defRPr sz="1200" b="0">
                <a:solidFill>
                  <a:schemeClr val="accent4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 marL="1255713" indent="-184150">
              <a:buClr>
                <a:srgbClr val="C00000"/>
              </a:buClr>
              <a:buFont typeface="Arial" panose="020B0604020202020204" pitchFamily="34" charset="0"/>
              <a:buChar char="-"/>
              <a:defRPr sz="1200" b="0">
                <a:solidFill>
                  <a:schemeClr val="accent4"/>
                </a:solidFill>
              </a:defRPr>
            </a:lvl4pPr>
            <a:lvl5pPr marL="1612900" indent="-174625">
              <a:buClr>
                <a:srgbClr val="C00000"/>
              </a:buClr>
              <a:buFont typeface="Arial" panose="020B0604020202020204" pitchFamily="34" charset="0"/>
              <a:buChar char="-"/>
              <a:defRPr sz="1200" b="0">
                <a:solidFill>
                  <a:schemeClr val="accent4"/>
                </a:solidFill>
              </a:defRPr>
            </a:lvl5pPr>
          </a:lstStyle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</p:txBody>
      </p:sp>
      <p:sp>
        <p:nvSpPr>
          <p:cNvPr id="25" name="4 Marcador de texto"/>
          <p:cNvSpPr>
            <a:spLocks noGrp="1"/>
          </p:cNvSpPr>
          <p:nvPr>
            <p:ph type="body" sz="quarter" idx="18"/>
          </p:nvPr>
        </p:nvSpPr>
        <p:spPr>
          <a:xfrm>
            <a:off x="2710593" y="1195200"/>
            <a:ext cx="1944000" cy="937656"/>
          </a:xfrm>
        </p:spPr>
        <p:txBody>
          <a:bodyPr>
            <a:noAutofit/>
          </a:bodyPr>
          <a:lstStyle>
            <a:lvl1pPr marL="0" indent="0">
              <a:buNone/>
              <a:defRPr sz="1400" b="1">
                <a:solidFill>
                  <a:schemeClr val="accent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31" name="13 Marcador de texto"/>
          <p:cNvSpPr>
            <a:spLocks noGrp="1"/>
          </p:cNvSpPr>
          <p:nvPr>
            <p:ph type="body" sz="quarter" idx="19"/>
          </p:nvPr>
        </p:nvSpPr>
        <p:spPr>
          <a:xfrm>
            <a:off x="4751394" y="2275392"/>
            <a:ext cx="1944000" cy="4033928"/>
          </a:xfrm>
        </p:spPr>
        <p:txBody>
          <a:bodyPr>
            <a:normAutofit/>
          </a:bodyPr>
          <a:lstStyle>
            <a:lvl1pPr marL="182563" indent="-182563">
              <a:buClr>
                <a:srgbClr val="C00000"/>
              </a:buClr>
              <a:buFont typeface="Arial" panose="020B0604020202020204" pitchFamily="34" charset="0"/>
              <a:buChar char="•"/>
              <a:defRPr sz="1300" b="0">
                <a:solidFill>
                  <a:schemeClr val="accent4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539750" indent="-182563">
              <a:buClr>
                <a:srgbClr val="C00000"/>
              </a:buClr>
              <a:buFont typeface="Arial" panose="020B0604020202020204" pitchFamily="34" charset="0"/>
              <a:buChar char="-"/>
              <a:defRPr sz="1300" b="0">
                <a:solidFill>
                  <a:schemeClr val="accent4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 marL="898525" indent="-184150">
              <a:buClr>
                <a:srgbClr val="C00000"/>
              </a:buClr>
              <a:buFont typeface="Arial" panose="020B0604020202020204" pitchFamily="34" charset="0"/>
              <a:buChar char="-"/>
              <a:tabLst/>
              <a:defRPr sz="1200" b="0">
                <a:solidFill>
                  <a:schemeClr val="accent4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 marL="1255713" indent="-184150">
              <a:buClr>
                <a:srgbClr val="C00000"/>
              </a:buClr>
              <a:buFont typeface="Arial" panose="020B0604020202020204" pitchFamily="34" charset="0"/>
              <a:buChar char="-"/>
              <a:defRPr sz="1200" b="0">
                <a:solidFill>
                  <a:schemeClr val="accent4"/>
                </a:solidFill>
              </a:defRPr>
            </a:lvl4pPr>
            <a:lvl5pPr marL="1612900" indent="-174625">
              <a:buClr>
                <a:srgbClr val="C00000"/>
              </a:buClr>
              <a:buFont typeface="Arial" panose="020B0604020202020204" pitchFamily="34" charset="0"/>
              <a:buChar char="-"/>
              <a:defRPr sz="1200" b="0">
                <a:solidFill>
                  <a:schemeClr val="accent4"/>
                </a:solidFill>
              </a:defRPr>
            </a:lvl5pPr>
          </a:lstStyle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</p:txBody>
      </p:sp>
      <p:sp>
        <p:nvSpPr>
          <p:cNvPr id="32" name="4 Marcador de texto"/>
          <p:cNvSpPr>
            <a:spLocks noGrp="1"/>
          </p:cNvSpPr>
          <p:nvPr>
            <p:ph type="body" sz="quarter" idx="20"/>
          </p:nvPr>
        </p:nvSpPr>
        <p:spPr>
          <a:xfrm>
            <a:off x="4751394" y="1193648"/>
            <a:ext cx="1944000" cy="937656"/>
          </a:xfrm>
        </p:spPr>
        <p:txBody>
          <a:bodyPr>
            <a:noAutofit/>
          </a:bodyPr>
          <a:lstStyle>
            <a:lvl1pPr marL="0" indent="0">
              <a:buNone/>
              <a:defRPr sz="1400" b="1">
                <a:solidFill>
                  <a:schemeClr val="accent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33" name="13 Marcador de texto"/>
          <p:cNvSpPr>
            <a:spLocks noGrp="1"/>
          </p:cNvSpPr>
          <p:nvPr>
            <p:ph type="body" sz="quarter" idx="21"/>
          </p:nvPr>
        </p:nvSpPr>
        <p:spPr>
          <a:xfrm>
            <a:off x="6785090" y="2276872"/>
            <a:ext cx="1944000" cy="4033928"/>
          </a:xfrm>
        </p:spPr>
        <p:txBody>
          <a:bodyPr>
            <a:normAutofit/>
          </a:bodyPr>
          <a:lstStyle>
            <a:lvl1pPr marL="182563" indent="-182563">
              <a:buClr>
                <a:srgbClr val="C00000"/>
              </a:buClr>
              <a:buFont typeface="Arial" panose="020B0604020202020204" pitchFamily="34" charset="0"/>
              <a:buChar char="•"/>
              <a:defRPr sz="1300" b="0">
                <a:solidFill>
                  <a:schemeClr val="accent4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539750" indent="-182563">
              <a:buClr>
                <a:srgbClr val="C00000"/>
              </a:buClr>
              <a:buFont typeface="Arial" panose="020B0604020202020204" pitchFamily="34" charset="0"/>
              <a:buChar char="-"/>
              <a:defRPr sz="1300" b="0">
                <a:solidFill>
                  <a:schemeClr val="accent4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 marL="898525" indent="-184150">
              <a:buClr>
                <a:srgbClr val="C00000"/>
              </a:buClr>
              <a:buFont typeface="Arial" panose="020B0604020202020204" pitchFamily="34" charset="0"/>
              <a:buChar char="-"/>
              <a:tabLst/>
              <a:defRPr sz="1200" b="0">
                <a:solidFill>
                  <a:schemeClr val="accent4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 marL="1255713" indent="-184150">
              <a:buClr>
                <a:srgbClr val="C00000"/>
              </a:buClr>
              <a:buFont typeface="Arial" panose="020B0604020202020204" pitchFamily="34" charset="0"/>
              <a:buChar char="-"/>
              <a:defRPr sz="1200" b="0">
                <a:solidFill>
                  <a:schemeClr val="accent4"/>
                </a:solidFill>
              </a:defRPr>
            </a:lvl4pPr>
            <a:lvl5pPr marL="1612900" indent="-174625">
              <a:buClr>
                <a:srgbClr val="C00000"/>
              </a:buClr>
              <a:buFont typeface="Arial" panose="020B0604020202020204" pitchFamily="34" charset="0"/>
              <a:buChar char="-"/>
              <a:defRPr sz="1200" b="0">
                <a:solidFill>
                  <a:schemeClr val="accent4"/>
                </a:solidFill>
              </a:defRPr>
            </a:lvl5pPr>
          </a:lstStyle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</p:txBody>
      </p:sp>
      <p:sp>
        <p:nvSpPr>
          <p:cNvPr id="34" name="4 Marcador de texto"/>
          <p:cNvSpPr>
            <a:spLocks noGrp="1"/>
          </p:cNvSpPr>
          <p:nvPr>
            <p:ph type="body" sz="quarter" idx="22"/>
          </p:nvPr>
        </p:nvSpPr>
        <p:spPr>
          <a:xfrm>
            <a:off x="6785090" y="1193648"/>
            <a:ext cx="1944000" cy="937656"/>
          </a:xfrm>
        </p:spPr>
        <p:txBody>
          <a:bodyPr>
            <a:noAutofit/>
          </a:bodyPr>
          <a:lstStyle>
            <a:lvl1pPr marL="0" indent="0">
              <a:buNone/>
              <a:defRPr sz="1400" b="1">
                <a:solidFill>
                  <a:schemeClr val="accent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23" name="2 Marcador de texto"/>
          <p:cNvSpPr>
            <a:spLocks noGrp="1"/>
          </p:cNvSpPr>
          <p:nvPr>
            <p:ph type="body" sz="quarter" idx="24" hasCustomPrompt="1"/>
          </p:nvPr>
        </p:nvSpPr>
        <p:spPr>
          <a:xfrm>
            <a:off x="396000" y="208800"/>
            <a:ext cx="7056320" cy="784800"/>
          </a:xfrm>
        </p:spPr>
        <p:txBody>
          <a:bodyPr>
            <a:noAutofit/>
          </a:bodyPr>
          <a:lstStyle>
            <a:lvl1pPr marL="0" indent="0">
              <a:buNone/>
              <a:defRPr sz="2400" b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400" b="1"/>
            </a:lvl2pPr>
            <a:lvl3pPr>
              <a:defRPr sz="2400" b="1"/>
            </a:lvl3pPr>
            <a:lvl4pPr>
              <a:defRPr sz="2400" b="1"/>
            </a:lvl4pPr>
            <a:lvl5pPr>
              <a:defRPr sz="2400" b="1"/>
            </a:lvl5pPr>
          </a:lstStyle>
          <a:p>
            <a:pPr lvl="0"/>
            <a:r>
              <a:rPr lang="es-ES"/>
              <a:t>Haga clic para modificar el título</a:t>
            </a:r>
          </a:p>
        </p:txBody>
      </p:sp>
      <p:sp>
        <p:nvSpPr>
          <p:cNvPr id="24" name="23 CuadroTexto"/>
          <p:cNvSpPr txBox="1"/>
          <p:nvPr userDrawn="1"/>
        </p:nvSpPr>
        <p:spPr>
          <a:xfrm>
            <a:off x="225915" y="6637428"/>
            <a:ext cx="745685" cy="220573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ts val="1000"/>
              </a:lnSpc>
            </a:pPr>
            <a:r>
              <a:rPr lang="es-ES_tradnl" sz="800" b="1">
                <a:solidFill>
                  <a:schemeClr val="bg1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TIREA</a:t>
            </a:r>
            <a:r>
              <a:rPr lang="es-ES_tradnl" sz="800">
                <a:solidFill>
                  <a:schemeClr val="bg1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.</a:t>
            </a:r>
            <a:endParaRPr lang="es-ES_tradnl" sz="600">
              <a:solidFill>
                <a:schemeClr val="bg1">
                  <a:lumMod val="50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9" name="14 Marcador de posición de imagen"/>
          <p:cNvSpPr>
            <a:spLocks noGrp="1"/>
          </p:cNvSpPr>
          <p:nvPr>
            <p:ph type="pic" sz="quarter" idx="25" hasCustomPrompt="1"/>
          </p:nvPr>
        </p:nvSpPr>
        <p:spPr>
          <a:xfrm>
            <a:off x="7524328" y="195928"/>
            <a:ext cx="1396800" cy="784800"/>
          </a:xfrm>
        </p:spPr>
        <p:txBody>
          <a:bodyPr>
            <a:noAutofit/>
          </a:bodyPr>
          <a:lstStyle>
            <a:lvl1pPr marL="0" indent="0">
              <a:buNone/>
              <a:defRPr sz="1100">
                <a:solidFill>
                  <a:schemeClr val="accent4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s-ES"/>
              <a:t>Haga clic en el icono para agregar logo del servicio</a:t>
            </a:r>
          </a:p>
        </p:txBody>
      </p:sp>
    </p:spTree>
    <p:extLst>
      <p:ext uri="{BB962C8B-B14F-4D97-AF65-F5344CB8AC3E}">
        <p14:creationId xmlns:p14="http://schemas.microsoft.com/office/powerpoint/2010/main" val="39675203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2 columnas con image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11 Marcador de posición de imagen"/>
          <p:cNvSpPr>
            <a:spLocks noGrp="1"/>
          </p:cNvSpPr>
          <p:nvPr>
            <p:ph type="pic" sz="quarter" idx="19"/>
          </p:nvPr>
        </p:nvSpPr>
        <p:spPr>
          <a:xfrm>
            <a:off x="4859338" y="1205065"/>
            <a:ext cx="3889375" cy="1071807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chemeClr val="accent4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s-ES"/>
              <a:t>Haga clic en el icono para agregar una imagen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7117200" y="6638400"/>
            <a:ext cx="1656000" cy="212400"/>
          </a:xfrm>
          <a:solidFill>
            <a:schemeClr val="accent2"/>
          </a:solidFill>
        </p:spPr>
        <p:txBody>
          <a:bodyPr/>
          <a:lstStyle>
            <a:lvl1pPr algn="ctr">
              <a:defRPr sz="800" b="1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s-ES"/>
              <a:t>Noviembre de 2019</a:t>
            </a: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780400" y="6638400"/>
            <a:ext cx="356400" cy="212400"/>
          </a:xfrm>
          <a:solidFill>
            <a:srgbClr val="404040"/>
          </a:solidFill>
        </p:spPr>
        <p:txBody>
          <a:bodyPr/>
          <a:lstStyle>
            <a:lvl1pPr algn="ctr">
              <a:defRPr sz="80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fld id="{C8E55C09-CB72-4A1C-BF83-E85EB9F63596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8" name="7 Rectángulo"/>
          <p:cNvSpPr/>
          <p:nvPr userDrawn="1"/>
        </p:nvSpPr>
        <p:spPr>
          <a:xfrm>
            <a:off x="328" y="191245"/>
            <a:ext cx="225587" cy="752018"/>
          </a:xfrm>
          <a:prstGeom prst="rect">
            <a:avLst/>
          </a:prstGeom>
          <a:pattFill prst="ltUpDiag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5" name="13 Marcador de texto"/>
          <p:cNvSpPr>
            <a:spLocks noGrp="1"/>
          </p:cNvSpPr>
          <p:nvPr>
            <p:ph type="body" sz="quarter" idx="17"/>
          </p:nvPr>
        </p:nvSpPr>
        <p:spPr>
          <a:xfrm>
            <a:off x="4860000" y="2420888"/>
            <a:ext cx="3877200" cy="3888432"/>
          </a:xfrm>
        </p:spPr>
        <p:txBody>
          <a:bodyPr>
            <a:noAutofit/>
          </a:bodyPr>
          <a:lstStyle>
            <a:lvl1pPr marL="182563" indent="-182563">
              <a:buClr>
                <a:srgbClr val="C00000"/>
              </a:buClr>
              <a:buFont typeface="Arial" panose="020B0604020202020204" pitchFamily="34" charset="0"/>
              <a:buChar char="•"/>
              <a:defRPr sz="1400" b="0">
                <a:solidFill>
                  <a:schemeClr val="accent4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539750" indent="-182563">
              <a:buClr>
                <a:srgbClr val="C00000"/>
              </a:buClr>
              <a:buFont typeface="Arial" panose="020B0604020202020204" pitchFamily="34" charset="0"/>
              <a:buChar char="-"/>
              <a:defRPr sz="1400" b="0">
                <a:solidFill>
                  <a:schemeClr val="accent4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 marL="898525" indent="-184150">
              <a:buClr>
                <a:srgbClr val="C00000"/>
              </a:buClr>
              <a:buFont typeface="Arial" panose="020B0604020202020204" pitchFamily="34" charset="0"/>
              <a:buChar char="-"/>
              <a:tabLst/>
              <a:defRPr sz="1200" b="0">
                <a:solidFill>
                  <a:schemeClr val="accent4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 marL="1255713" indent="-184150">
              <a:buClr>
                <a:srgbClr val="C00000"/>
              </a:buClr>
              <a:buFont typeface="Arial" panose="020B0604020202020204" pitchFamily="34" charset="0"/>
              <a:buChar char="-"/>
              <a:defRPr sz="1200" b="0">
                <a:solidFill>
                  <a:schemeClr val="accent4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 marL="1612900" indent="-174625">
              <a:buClr>
                <a:srgbClr val="C00000"/>
              </a:buClr>
              <a:buFont typeface="Arial" panose="020B0604020202020204" pitchFamily="34" charset="0"/>
              <a:buChar char="-"/>
              <a:defRPr sz="1200" b="0">
                <a:solidFill>
                  <a:schemeClr val="accent4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</a:lstStyle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19" name="18 CuadroTexto"/>
          <p:cNvSpPr txBox="1"/>
          <p:nvPr userDrawn="1"/>
        </p:nvSpPr>
        <p:spPr>
          <a:xfrm>
            <a:off x="225915" y="6637428"/>
            <a:ext cx="745685" cy="220573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ts val="1000"/>
              </a:lnSpc>
            </a:pPr>
            <a:r>
              <a:rPr lang="es-ES_tradnl" sz="800" b="1">
                <a:solidFill>
                  <a:schemeClr val="bg1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TIREA</a:t>
            </a:r>
            <a:r>
              <a:rPr lang="es-ES_tradnl" sz="800">
                <a:solidFill>
                  <a:schemeClr val="bg1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.</a:t>
            </a:r>
            <a:endParaRPr lang="es-ES_tradnl" sz="600">
              <a:solidFill>
                <a:schemeClr val="bg1">
                  <a:lumMod val="50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cxnSp>
        <p:nvCxnSpPr>
          <p:cNvPr id="20" name="19 Conector recto"/>
          <p:cNvCxnSpPr/>
          <p:nvPr userDrawn="1"/>
        </p:nvCxnSpPr>
        <p:spPr>
          <a:xfrm flipV="1">
            <a:off x="225915" y="6632242"/>
            <a:ext cx="6866365" cy="5186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20 CuadroTexto"/>
          <p:cNvSpPr txBox="1"/>
          <p:nvPr userDrawn="1"/>
        </p:nvSpPr>
        <p:spPr>
          <a:xfrm>
            <a:off x="662592" y="6657513"/>
            <a:ext cx="5637600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600">
                <a:solidFill>
                  <a:srgbClr val="7F7F7F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TECNOLOGÍAS DE LA INFORMACIÓN Y REDES PARA LAS </a:t>
            </a:r>
            <a:r>
              <a:rPr lang="es-ES" sz="600" err="1">
                <a:solidFill>
                  <a:srgbClr val="7F7F7F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compañíaES</a:t>
            </a:r>
            <a:r>
              <a:rPr lang="es-ES" sz="600">
                <a:solidFill>
                  <a:srgbClr val="7F7F7F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ASEGURADORAS</a:t>
            </a:r>
          </a:p>
        </p:txBody>
      </p:sp>
      <p:sp>
        <p:nvSpPr>
          <p:cNvPr id="17" name="11 Marcador de texto"/>
          <p:cNvSpPr>
            <a:spLocks noGrp="1"/>
          </p:cNvSpPr>
          <p:nvPr>
            <p:ph type="body" sz="quarter" idx="15" hasCustomPrompt="1"/>
          </p:nvPr>
        </p:nvSpPr>
        <p:spPr>
          <a:xfrm rot="16200000">
            <a:off x="-1847685" y="2790063"/>
            <a:ext cx="3920400" cy="226800"/>
          </a:xfrm>
          <a:solidFill>
            <a:schemeClr val="accent6"/>
          </a:solidFill>
        </p:spPr>
        <p:txBody>
          <a:bodyPr anchor="ctr">
            <a:normAutofit/>
          </a:bodyPr>
          <a:lstStyle>
            <a:lvl1pPr marL="0" indent="0" algn="r">
              <a:buNone/>
              <a:defRPr sz="1200" b="1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s-ES"/>
              <a:t>INSERTAR TEXTO</a:t>
            </a:r>
          </a:p>
        </p:txBody>
      </p:sp>
      <p:sp>
        <p:nvSpPr>
          <p:cNvPr id="18" name="11 Marcador de posición de imagen"/>
          <p:cNvSpPr>
            <a:spLocks noGrp="1"/>
          </p:cNvSpPr>
          <p:nvPr>
            <p:ph type="pic" sz="quarter" idx="20"/>
          </p:nvPr>
        </p:nvSpPr>
        <p:spPr>
          <a:xfrm>
            <a:off x="688129" y="1205065"/>
            <a:ext cx="3889375" cy="1071807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chemeClr val="accent4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s-ES"/>
              <a:t>Haga clic en el icono para agregar una imagen</a:t>
            </a:r>
          </a:p>
        </p:txBody>
      </p:sp>
      <p:sp>
        <p:nvSpPr>
          <p:cNvPr id="22" name="13 Marcador de texto"/>
          <p:cNvSpPr>
            <a:spLocks noGrp="1"/>
          </p:cNvSpPr>
          <p:nvPr>
            <p:ph type="body" sz="quarter" idx="21"/>
          </p:nvPr>
        </p:nvSpPr>
        <p:spPr>
          <a:xfrm>
            <a:off x="688791" y="2420888"/>
            <a:ext cx="3877200" cy="3888432"/>
          </a:xfrm>
        </p:spPr>
        <p:txBody>
          <a:bodyPr>
            <a:noAutofit/>
          </a:bodyPr>
          <a:lstStyle>
            <a:lvl1pPr marL="182563" indent="-182563">
              <a:buClr>
                <a:srgbClr val="C00000"/>
              </a:buClr>
              <a:buFont typeface="Arial" panose="020B0604020202020204" pitchFamily="34" charset="0"/>
              <a:buChar char="•"/>
              <a:defRPr sz="1400" b="0">
                <a:solidFill>
                  <a:schemeClr val="accent4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539750" indent="-182563">
              <a:buClr>
                <a:srgbClr val="C00000"/>
              </a:buClr>
              <a:buFont typeface="Arial" panose="020B0604020202020204" pitchFamily="34" charset="0"/>
              <a:buChar char="-"/>
              <a:defRPr sz="1400" b="0">
                <a:solidFill>
                  <a:schemeClr val="accent4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 marL="898525" indent="-184150">
              <a:buClr>
                <a:srgbClr val="C00000"/>
              </a:buClr>
              <a:buFont typeface="Arial" panose="020B0604020202020204" pitchFamily="34" charset="0"/>
              <a:buChar char="-"/>
              <a:tabLst/>
              <a:defRPr sz="1200" b="0">
                <a:solidFill>
                  <a:schemeClr val="accent4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 marL="1255713" indent="-184150">
              <a:buClr>
                <a:srgbClr val="C00000"/>
              </a:buClr>
              <a:buFont typeface="Arial" panose="020B0604020202020204" pitchFamily="34" charset="0"/>
              <a:buChar char="-"/>
              <a:defRPr sz="1200" b="0">
                <a:solidFill>
                  <a:schemeClr val="accent4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 marL="1612900" indent="-174625">
              <a:buClr>
                <a:srgbClr val="C00000"/>
              </a:buClr>
              <a:buFont typeface="Arial" panose="020B0604020202020204" pitchFamily="34" charset="0"/>
              <a:buChar char="-"/>
              <a:defRPr sz="1200" b="0">
                <a:solidFill>
                  <a:schemeClr val="accent4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</a:lstStyle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23" name="2 Marcador de texto"/>
          <p:cNvSpPr>
            <a:spLocks noGrp="1"/>
          </p:cNvSpPr>
          <p:nvPr>
            <p:ph type="body" sz="quarter" idx="16" hasCustomPrompt="1"/>
          </p:nvPr>
        </p:nvSpPr>
        <p:spPr>
          <a:xfrm>
            <a:off x="396000" y="208800"/>
            <a:ext cx="7056320" cy="784800"/>
          </a:xfrm>
        </p:spPr>
        <p:txBody>
          <a:bodyPr>
            <a:noAutofit/>
          </a:bodyPr>
          <a:lstStyle>
            <a:lvl1pPr marL="0" indent="0">
              <a:buNone/>
              <a:defRPr sz="2400" b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400" b="1"/>
            </a:lvl2pPr>
            <a:lvl3pPr>
              <a:defRPr sz="2400" b="1"/>
            </a:lvl3pPr>
            <a:lvl4pPr>
              <a:defRPr sz="2400" b="1"/>
            </a:lvl4pPr>
            <a:lvl5pPr>
              <a:defRPr sz="2400" b="1"/>
            </a:lvl5pPr>
          </a:lstStyle>
          <a:p>
            <a:pPr lvl="0"/>
            <a:r>
              <a:rPr lang="es-ES"/>
              <a:t>Haga clic para modificar el título</a:t>
            </a:r>
          </a:p>
        </p:txBody>
      </p:sp>
      <p:sp>
        <p:nvSpPr>
          <p:cNvPr id="24" name="14 Marcador de posición de imagen"/>
          <p:cNvSpPr>
            <a:spLocks noGrp="1"/>
          </p:cNvSpPr>
          <p:nvPr>
            <p:ph type="pic" sz="quarter" idx="22" hasCustomPrompt="1"/>
          </p:nvPr>
        </p:nvSpPr>
        <p:spPr>
          <a:xfrm>
            <a:off x="7524328" y="195928"/>
            <a:ext cx="1396800" cy="784800"/>
          </a:xfrm>
        </p:spPr>
        <p:txBody>
          <a:bodyPr>
            <a:noAutofit/>
          </a:bodyPr>
          <a:lstStyle>
            <a:lvl1pPr marL="0" indent="0">
              <a:buNone/>
              <a:defRPr sz="1100">
                <a:solidFill>
                  <a:schemeClr val="accent4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s-ES"/>
              <a:t>Haga clic en el icono para agregar logo del servicio</a:t>
            </a:r>
          </a:p>
        </p:txBody>
      </p:sp>
    </p:spTree>
    <p:extLst>
      <p:ext uri="{BB962C8B-B14F-4D97-AF65-F5344CB8AC3E}">
        <p14:creationId xmlns:p14="http://schemas.microsoft.com/office/powerpoint/2010/main" val="4092393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Gráfic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7117200" y="6638400"/>
            <a:ext cx="1656000" cy="212400"/>
          </a:xfrm>
          <a:solidFill>
            <a:srgbClr val="C00000"/>
          </a:solidFill>
        </p:spPr>
        <p:txBody>
          <a:bodyPr/>
          <a:lstStyle>
            <a:lvl1pPr algn="ctr">
              <a:defRPr sz="800" b="1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s-ES"/>
              <a:t>Noviembre de 2019</a:t>
            </a:r>
          </a:p>
        </p:txBody>
      </p:sp>
      <p:sp>
        <p:nvSpPr>
          <p:cNvPr id="8" name="7 Rectángulo"/>
          <p:cNvSpPr/>
          <p:nvPr userDrawn="1"/>
        </p:nvSpPr>
        <p:spPr>
          <a:xfrm>
            <a:off x="328" y="191245"/>
            <a:ext cx="225587" cy="752018"/>
          </a:xfrm>
          <a:prstGeom prst="rect">
            <a:avLst/>
          </a:prstGeom>
          <a:pattFill prst="ltUpDiag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16"/>
          </p:nvPr>
        </p:nvSpPr>
        <p:spPr>
          <a:xfrm>
            <a:off x="684000" y="1196752"/>
            <a:ext cx="3888000" cy="504056"/>
          </a:xfrm>
        </p:spPr>
        <p:txBody>
          <a:bodyPr>
            <a:noAutofit/>
          </a:bodyPr>
          <a:lstStyle>
            <a:lvl1pPr marL="0" indent="0">
              <a:buNone/>
              <a:defRPr sz="1400" b="1">
                <a:solidFill>
                  <a:schemeClr val="accent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16" name="4 Marcador de texto"/>
          <p:cNvSpPr>
            <a:spLocks noGrp="1"/>
          </p:cNvSpPr>
          <p:nvPr>
            <p:ph type="body" sz="quarter" idx="18"/>
          </p:nvPr>
        </p:nvSpPr>
        <p:spPr>
          <a:xfrm>
            <a:off x="4860000" y="1196752"/>
            <a:ext cx="3888000" cy="504056"/>
          </a:xfrm>
        </p:spPr>
        <p:txBody>
          <a:bodyPr>
            <a:noAutofit/>
          </a:bodyPr>
          <a:lstStyle>
            <a:lvl1pPr marL="0" indent="0">
              <a:buNone/>
              <a:defRPr sz="1400" b="1">
                <a:solidFill>
                  <a:schemeClr val="accent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s-ES"/>
              <a:t>Editar los estilos de texto del patrón</a:t>
            </a:r>
          </a:p>
        </p:txBody>
      </p:sp>
      <p:cxnSp>
        <p:nvCxnSpPr>
          <p:cNvPr id="20" name="19 Conector recto"/>
          <p:cNvCxnSpPr/>
          <p:nvPr userDrawn="1"/>
        </p:nvCxnSpPr>
        <p:spPr>
          <a:xfrm flipV="1">
            <a:off x="225915" y="6632242"/>
            <a:ext cx="6866365" cy="5186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20 CuadroTexto"/>
          <p:cNvSpPr txBox="1"/>
          <p:nvPr userDrawn="1"/>
        </p:nvSpPr>
        <p:spPr>
          <a:xfrm>
            <a:off x="662592" y="6657513"/>
            <a:ext cx="5637600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600">
                <a:solidFill>
                  <a:srgbClr val="7F7F7F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TECNOLOGÍAS DE LA INFORMACIÓN Y REDES PARA LAS </a:t>
            </a:r>
            <a:r>
              <a:rPr lang="es-ES" sz="600" err="1">
                <a:solidFill>
                  <a:srgbClr val="7F7F7F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compañíaES</a:t>
            </a:r>
            <a:r>
              <a:rPr lang="es-ES" sz="600">
                <a:solidFill>
                  <a:srgbClr val="7F7F7F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ASEGURADORAS</a:t>
            </a:r>
          </a:p>
        </p:txBody>
      </p:sp>
      <p:sp>
        <p:nvSpPr>
          <p:cNvPr id="15" name="11 Marcador de texto"/>
          <p:cNvSpPr>
            <a:spLocks noGrp="1"/>
          </p:cNvSpPr>
          <p:nvPr>
            <p:ph type="body" sz="quarter" idx="15" hasCustomPrompt="1"/>
          </p:nvPr>
        </p:nvSpPr>
        <p:spPr>
          <a:xfrm rot="16200000">
            <a:off x="-1847685" y="2790063"/>
            <a:ext cx="3920400" cy="226800"/>
          </a:xfrm>
          <a:solidFill>
            <a:schemeClr val="accent6"/>
          </a:solidFill>
        </p:spPr>
        <p:txBody>
          <a:bodyPr anchor="ctr">
            <a:normAutofit/>
          </a:bodyPr>
          <a:lstStyle>
            <a:lvl1pPr marL="0" indent="0" algn="r">
              <a:buNone/>
              <a:defRPr sz="1200" b="1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s-ES"/>
              <a:t>INSERTAR TEXTO</a:t>
            </a:r>
          </a:p>
        </p:txBody>
      </p:sp>
      <p:sp>
        <p:nvSpPr>
          <p:cNvPr id="3" name="2 Marcador de gráfico"/>
          <p:cNvSpPr>
            <a:spLocks noGrp="1"/>
          </p:cNvSpPr>
          <p:nvPr>
            <p:ph type="chart" sz="quarter" idx="20" hasCustomPrompt="1"/>
          </p:nvPr>
        </p:nvSpPr>
        <p:spPr>
          <a:xfrm>
            <a:off x="683568" y="1844824"/>
            <a:ext cx="3889375" cy="4607917"/>
          </a:xfrm>
        </p:spPr>
        <p:txBody>
          <a:bodyPr>
            <a:normAutofit/>
          </a:bodyPr>
          <a:lstStyle>
            <a:lvl1pPr>
              <a:buClr>
                <a:srgbClr val="C00000"/>
              </a:buClr>
              <a:defRPr sz="14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s-ES"/>
              <a:t>Haga clic para añadir un gráfico</a:t>
            </a:r>
          </a:p>
        </p:txBody>
      </p:sp>
      <p:sp>
        <p:nvSpPr>
          <p:cNvPr id="18" name="2 Marcador de gráfico"/>
          <p:cNvSpPr>
            <a:spLocks noGrp="1"/>
          </p:cNvSpPr>
          <p:nvPr>
            <p:ph type="chart" sz="quarter" idx="21" hasCustomPrompt="1"/>
          </p:nvPr>
        </p:nvSpPr>
        <p:spPr>
          <a:xfrm>
            <a:off x="4860032" y="1844824"/>
            <a:ext cx="3889375" cy="4607917"/>
          </a:xfrm>
        </p:spPr>
        <p:txBody>
          <a:bodyPr>
            <a:normAutofit/>
          </a:bodyPr>
          <a:lstStyle>
            <a:lvl1pPr>
              <a:buClr>
                <a:srgbClr val="C00000"/>
              </a:buClr>
              <a:defRPr sz="14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s-ES"/>
              <a:t>Haga clic para añadir un gráfico</a:t>
            </a:r>
          </a:p>
        </p:txBody>
      </p:sp>
      <p:sp>
        <p:nvSpPr>
          <p:cNvPr id="22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780400" y="6638400"/>
            <a:ext cx="356400" cy="212400"/>
          </a:xfrm>
          <a:solidFill>
            <a:srgbClr val="404040"/>
          </a:solidFill>
        </p:spPr>
        <p:txBody>
          <a:bodyPr/>
          <a:lstStyle>
            <a:lvl1pPr algn="ctr">
              <a:defRPr sz="80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fld id="{C8E55C09-CB72-4A1C-BF83-E85EB9F63596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17" name="2 Marcador de texto"/>
          <p:cNvSpPr>
            <a:spLocks noGrp="1"/>
          </p:cNvSpPr>
          <p:nvPr>
            <p:ph type="body" sz="quarter" idx="22" hasCustomPrompt="1"/>
          </p:nvPr>
        </p:nvSpPr>
        <p:spPr>
          <a:xfrm>
            <a:off x="396000" y="208800"/>
            <a:ext cx="7056320" cy="784800"/>
          </a:xfrm>
        </p:spPr>
        <p:txBody>
          <a:bodyPr>
            <a:noAutofit/>
          </a:bodyPr>
          <a:lstStyle>
            <a:lvl1pPr marL="0" indent="0">
              <a:buNone/>
              <a:defRPr sz="2400" b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400" b="1"/>
            </a:lvl2pPr>
            <a:lvl3pPr>
              <a:defRPr sz="2400" b="1"/>
            </a:lvl3pPr>
            <a:lvl4pPr>
              <a:defRPr sz="2400" b="1"/>
            </a:lvl4pPr>
            <a:lvl5pPr>
              <a:defRPr sz="2400" b="1"/>
            </a:lvl5pPr>
          </a:lstStyle>
          <a:p>
            <a:pPr lvl="0"/>
            <a:r>
              <a:rPr lang="es-ES"/>
              <a:t>Haga clic para modificar el título</a:t>
            </a:r>
          </a:p>
        </p:txBody>
      </p:sp>
      <p:sp>
        <p:nvSpPr>
          <p:cNvPr id="23" name="22 CuadroTexto"/>
          <p:cNvSpPr txBox="1"/>
          <p:nvPr userDrawn="1"/>
        </p:nvSpPr>
        <p:spPr>
          <a:xfrm>
            <a:off x="225915" y="6637428"/>
            <a:ext cx="745685" cy="220573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ts val="1000"/>
              </a:lnSpc>
            </a:pPr>
            <a:r>
              <a:rPr lang="es-ES_tradnl" sz="800" b="1">
                <a:solidFill>
                  <a:schemeClr val="bg1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TIREA</a:t>
            </a:r>
            <a:r>
              <a:rPr lang="es-ES_tradnl" sz="800">
                <a:solidFill>
                  <a:schemeClr val="bg1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.</a:t>
            </a:r>
            <a:endParaRPr lang="es-ES_tradnl" sz="600">
              <a:solidFill>
                <a:schemeClr val="bg1">
                  <a:lumMod val="50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9" name="14 Marcador de posición de imagen"/>
          <p:cNvSpPr>
            <a:spLocks noGrp="1"/>
          </p:cNvSpPr>
          <p:nvPr>
            <p:ph type="pic" sz="quarter" idx="17" hasCustomPrompt="1"/>
          </p:nvPr>
        </p:nvSpPr>
        <p:spPr>
          <a:xfrm>
            <a:off x="7524328" y="195928"/>
            <a:ext cx="1396800" cy="784800"/>
          </a:xfrm>
        </p:spPr>
        <p:txBody>
          <a:bodyPr>
            <a:noAutofit/>
          </a:bodyPr>
          <a:lstStyle>
            <a:lvl1pPr marL="0" indent="0">
              <a:buNone/>
              <a:defRPr sz="1100">
                <a:solidFill>
                  <a:schemeClr val="accent4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s-ES"/>
              <a:t>Haga clic en el icono para agregar logo del servicio</a:t>
            </a:r>
          </a:p>
        </p:txBody>
      </p:sp>
    </p:spTree>
    <p:extLst>
      <p:ext uri="{BB962C8B-B14F-4D97-AF65-F5344CB8AC3E}">
        <p14:creationId xmlns:p14="http://schemas.microsoft.com/office/powerpoint/2010/main" val="21000410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Tabl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Marcador de tabla"/>
          <p:cNvSpPr>
            <a:spLocks noGrp="1"/>
          </p:cNvSpPr>
          <p:nvPr>
            <p:ph type="tbl" sz="quarter" idx="21" hasCustomPrompt="1"/>
          </p:nvPr>
        </p:nvSpPr>
        <p:spPr>
          <a:xfrm>
            <a:off x="684213" y="1844675"/>
            <a:ext cx="8064500" cy="4608513"/>
          </a:xfrm>
        </p:spPr>
        <p:txBody>
          <a:bodyPr>
            <a:normAutofit/>
          </a:bodyPr>
          <a:lstStyle>
            <a:lvl1pPr>
              <a:buClr>
                <a:srgbClr val="C00000"/>
              </a:buClr>
              <a:defRPr sz="14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s-ES"/>
              <a:t>Haga clic para insertar una tabla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7117200" y="6638400"/>
            <a:ext cx="1656000" cy="212400"/>
          </a:xfrm>
          <a:solidFill>
            <a:srgbClr val="C00000"/>
          </a:solidFill>
        </p:spPr>
        <p:txBody>
          <a:bodyPr/>
          <a:lstStyle>
            <a:lvl1pPr algn="ctr">
              <a:defRPr sz="800" b="1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s-ES"/>
              <a:t>Noviembre de 2019</a:t>
            </a:r>
          </a:p>
        </p:txBody>
      </p:sp>
      <p:sp>
        <p:nvSpPr>
          <p:cNvPr id="8" name="7 Rectángulo"/>
          <p:cNvSpPr/>
          <p:nvPr userDrawn="1"/>
        </p:nvSpPr>
        <p:spPr>
          <a:xfrm>
            <a:off x="328" y="191245"/>
            <a:ext cx="225587" cy="752018"/>
          </a:xfrm>
          <a:prstGeom prst="rect">
            <a:avLst/>
          </a:prstGeom>
          <a:pattFill prst="ltUpDiag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16"/>
          </p:nvPr>
        </p:nvSpPr>
        <p:spPr>
          <a:xfrm>
            <a:off x="684000" y="1196752"/>
            <a:ext cx="8064464" cy="504056"/>
          </a:xfrm>
        </p:spPr>
        <p:txBody>
          <a:bodyPr>
            <a:noAutofit/>
          </a:bodyPr>
          <a:lstStyle>
            <a:lvl1pPr marL="0" indent="0">
              <a:buNone/>
              <a:defRPr sz="1400" b="1">
                <a:solidFill>
                  <a:schemeClr val="accent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s-ES"/>
              <a:t>Editar los estilos de texto del patrón</a:t>
            </a:r>
          </a:p>
        </p:txBody>
      </p:sp>
      <p:cxnSp>
        <p:nvCxnSpPr>
          <p:cNvPr id="20" name="19 Conector recto"/>
          <p:cNvCxnSpPr/>
          <p:nvPr userDrawn="1"/>
        </p:nvCxnSpPr>
        <p:spPr>
          <a:xfrm flipV="1">
            <a:off x="225915" y="6632242"/>
            <a:ext cx="6866365" cy="5186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20 CuadroTexto"/>
          <p:cNvSpPr txBox="1"/>
          <p:nvPr userDrawn="1"/>
        </p:nvSpPr>
        <p:spPr>
          <a:xfrm>
            <a:off x="662592" y="6657513"/>
            <a:ext cx="5637600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600">
                <a:solidFill>
                  <a:srgbClr val="7F7F7F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TECNOLOGÍAS DE LA INFORMACIÓN Y REDES PARA LAS </a:t>
            </a:r>
            <a:r>
              <a:rPr lang="es-ES" sz="600" err="1">
                <a:solidFill>
                  <a:srgbClr val="7F7F7F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compañíaES</a:t>
            </a:r>
            <a:r>
              <a:rPr lang="es-ES" sz="600">
                <a:solidFill>
                  <a:srgbClr val="7F7F7F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ASEGURADORAS</a:t>
            </a:r>
          </a:p>
        </p:txBody>
      </p:sp>
      <p:sp>
        <p:nvSpPr>
          <p:cNvPr id="15" name="11 Marcador de texto"/>
          <p:cNvSpPr>
            <a:spLocks noGrp="1"/>
          </p:cNvSpPr>
          <p:nvPr>
            <p:ph type="body" sz="quarter" idx="15" hasCustomPrompt="1"/>
          </p:nvPr>
        </p:nvSpPr>
        <p:spPr>
          <a:xfrm rot="16200000">
            <a:off x="-1847685" y="2790063"/>
            <a:ext cx="3920400" cy="226800"/>
          </a:xfrm>
          <a:solidFill>
            <a:schemeClr val="accent6"/>
          </a:solidFill>
        </p:spPr>
        <p:txBody>
          <a:bodyPr anchor="ctr">
            <a:normAutofit/>
          </a:bodyPr>
          <a:lstStyle>
            <a:lvl1pPr marL="0" indent="0" algn="r">
              <a:buNone/>
              <a:defRPr sz="1200" b="1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s-ES"/>
              <a:t>INSERTAR TEXTO</a:t>
            </a:r>
          </a:p>
        </p:txBody>
      </p:sp>
      <p:sp>
        <p:nvSpPr>
          <p:cNvPr id="22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780400" y="6638400"/>
            <a:ext cx="356400" cy="212400"/>
          </a:xfrm>
          <a:solidFill>
            <a:srgbClr val="404040"/>
          </a:solidFill>
        </p:spPr>
        <p:txBody>
          <a:bodyPr/>
          <a:lstStyle>
            <a:lvl1pPr algn="ctr">
              <a:defRPr sz="80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fld id="{C8E55C09-CB72-4A1C-BF83-E85EB9F63596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14" name="2 Marcador de texto"/>
          <p:cNvSpPr>
            <a:spLocks noGrp="1"/>
          </p:cNvSpPr>
          <p:nvPr>
            <p:ph type="body" sz="quarter" idx="22" hasCustomPrompt="1"/>
          </p:nvPr>
        </p:nvSpPr>
        <p:spPr>
          <a:xfrm>
            <a:off x="396000" y="208800"/>
            <a:ext cx="7056320" cy="784800"/>
          </a:xfrm>
        </p:spPr>
        <p:txBody>
          <a:bodyPr>
            <a:noAutofit/>
          </a:bodyPr>
          <a:lstStyle>
            <a:lvl1pPr marL="0" indent="0">
              <a:buNone/>
              <a:defRPr sz="2400" b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400" b="1"/>
            </a:lvl2pPr>
            <a:lvl3pPr>
              <a:defRPr sz="2400" b="1"/>
            </a:lvl3pPr>
            <a:lvl4pPr>
              <a:defRPr sz="2400" b="1"/>
            </a:lvl4pPr>
            <a:lvl5pPr>
              <a:defRPr sz="2400" b="1"/>
            </a:lvl5pPr>
          </a:lstStyle>
          <a:p>
            <a:pPr lvl="0"/>
            <a:r>
              <a:rPr lang="es-ES"/>
              <a:t>Haga clic para modificar el título</a:t>
            </a:r>
          </a:p>
        </p:txBody>
      </p:sp>
      <p:sp>
        <p:nvSpPr>
          <p:cNvPr id="16" name="15 CuadroTexto"/>
          <p:cNvSpPr txBox="1"/>
          <p:nvPr userDrawn="1"/>
        </p:nvSpPr>
        <p:spPr>
          <a:xfrm>
            <a:off x="225915" y="6637428"/>
            <a:ext cx="745685" cy="220573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ts val="1000"/>
              </a:lnSpc>
            </a:pPr>
            <a:r>
              <a:rPr lang="es-ES_tradnl" sz="800" b="1">
                <a:solidFill>
                  <a:schemeClr val="bg1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TIREA</a:t>
            </a:r>
            <a:r>
              <a:rPr lang="es-ES_tradnl" sz="800">
                <a:solidFill>
                  <a:schemeClr val="bg1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.</a:t>
            </a:r>
            <a:endParaRPr lang="es-ES_tradnl" sz="600">
              <a:solidFill>
                <a:schemeClr val="bg1">
                  <a:lumMod val="50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7" name="14 Marcador de posición de imagen"/>
          <p:cNvSpPr>
            <a:spLocks noGrp="1"/>
          </p:cNvSpPr>
          <p:nvPr>
            <p:ph type="pic" sz="quarter" idx="17" hasCustomPrompt="1"/>
          </p:nvPr>
        </p:nvSpPr>
        <p:spPr>
          <a:xfrm>
            <a:off x="7524328" y="195928"/>
            <a:ext cx="1396800" cy="784800"/>
          </a:xfrm>
        </p:spPr>
        <p:txBody>
          <a:bodyPr>
            <a:noAutofit/>
          </a:bodyPr>
          <a:lstStyle>
            <a:lvl1pPr marL="0" indent="0">
              <a:buNone/>
              <a:defRPr sz="1100">
                <a:solidFill>
                  <a:schemeClr val="accent4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s-ES"/>
              <a:t>Haga clic en el icono para agregar logo del servicio</a:t>
            </a:r>
          </a:p>
        </p:txBody>
      </p:sp>
    </p:spTree>
    <p:extLst>
      <p:ext uri="{BB962C8B-B14F-4D97-AF65-F5344CB8AC3E}">
        <p14:creationId xmlns:p14="http://schemas.microsoft.com/office/powerpoint/2010/main" val="7423038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s-ES"/>
              <a:t>Noviembre de 2019</a:t>
            </a: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fld id="{C8E55C09-CB72-4A1C-BF83-E85EB9F63596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948584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3" r:id="rId14"/>
  </p:sldLayoutIdLst>
  <p:hf hdr="0" ft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Clr>
          <a:srgbClr val="C00000"/>
        </a:buClr>
        <a:buFont typeface="Arial" panose="020B0604020202020204" pitchFamily="34" charset="0"/>
        <a:buChar char="•"/>
        <a:defRPr sz="3200" kern="1200">
          <a:solidFill>
            <a:schemeClr val="accent4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Clr>
          <a:srgbClr val="C00000"/>
        </a:buClr>
        <a:buFont typeface="Arial" panose="020B0604020202020204" pitchFamily="34" charset="0"/>
        <a:buChar char="–"/>
        <a:defRPr sz="2800" kern="1200">
          <a:solidFill>
            <a:schemeClr val="accent4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Clr>
          <a:srgbClr val="C00000"/>
        </a:buClr>
        <a:buFont typeface="Arial" panose="020B0604020202020204" pitchFamily="34" charset="0"/>
        <a:buChar char="•"/>
        <a:defRPr sz="2400" kern="1200">
          <a:solidFill>
            <a:schemeClr val="accent4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Clr>
          <a:srgbClr val="C00000"/>
        </a:buClr>
        <a:buFont typeface="Arial" panose="020B0604020202020204" pitchFamily="34" charset="0"/>
        <a:buChar char="–"/>
        <a:defRPr sz="2000" kern="1200">
          <a:solidFill>
            <a:schemeClr val="accent4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Clr>
          <a:srgbClr val="C00000"/>
        </a:buClr>
        <a:buFont typeface="Arial" panose="020B0604020202020204" pitchFamily="34" charset="0"/>
        <a:buChar char="»"/>
        <a:defRPr sz="2000" kern="1200">
          <a:solidFill>
            <a:schemeClr val="accent4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12.jpe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jpeg"/><Relationship Id="rId3" Type="http://schemas.openxmlformats.org/officeDocument/2006/relationships/image" Target="../media/image14.png"/><Relationship Id="rId7" Type="http://schemas.openxmlformats.org/officeDocument/2006/relationships/image" Target="../media/image18.jpe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7.jpeg"/><Relationship Id="rId5" Type="http://schemas.openxmlformats.org/officeDocument/2006/relationships/image" Target="../media/image16.png"/><Relationship Id="rId10" Type="http://schemas.openxmlformats.org/officeDocument/2006/relationships/image" Target="../media/image21.png"/><Relationship Id="rId4" Type="http://schemas.openxmlformats.org/officeDocument/2006/relationships/image" Target="../media/image15.jpeg"/><Relationship Id="rId9" Type="http://schemas.openxmlformats.org/officeDocument/2006/relationships/image" Target="../media/image20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ES"/>
              <a:t>Noviembre de 2019</a:t>
            </a:r>
          </a:p>
        </p:txBody>
      </p:sp>
      <p:sp>
        <p:nvSpPr>
          <p:cNvPr id="6" name="Título 5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/>
              <a:t>Oferta de Servicios TIREA</a:t>
            </a:r>
          </a:p>
        </p:txBody>
      </p:sp>
      <p:sp>
        <p:nvSpPr>
          <p:cNvPr id="7" name="Marcador de texto 6"/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lang="es-ES"/>
              <a:t>Externalizacion de procesos administrativos</a:t>
            </a:r>
          </a:p>
        </p:txBody>
      </p:sp>
      <p:pic>
        <p:nvPicPr>
          <p:cNvPr id="15" name="Marcador de posición de imagen 3">
            <a:extLst>
              <a:ext uri="{FF2B5EF4-FFF2-40B4-BE49-F238E27FC236}">
                <a16:creationId xmlns:a16="http://schemas.microsoft.com/office/drawing/2014/main" id="{FAB77853-A26B-4D7B-A868-A485ECC5FD45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64" r="-64"/>
          <a:stretch/>
        </p:blipFill>
        <p:spPr/>
      </p:pic>
      <p:pic>
        <p:nvPicPr>
          <p:cNvPr id="8" name="Marcador de posición de imagen 7" descr="Imagen que contiene reloj&#10;&#10;Descripción generada automáticamente">
            <a:extLst>
              <a:ext uri="{FF2B5EF4-FFF2-40B4-BE49-F238E27FC236}">
                <a16:creationId xmlns:a16="http://schemas.microsoft.com/office/drawing/2014/main" id="{841909B0-9353-4B9C-8EDD-5FBAEB257A22}"/>
              </a:ext>
            </a:extLst>
          </p:cNvPr>
          <p:cNvPicPr>
            <a:picLocks noGrp="1" noChangeAspect="1"/>
          </p:cNvPicPr>
          <p:nvPr>
            <p:ph type="pic" sz="quarter" idx="15"/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2710" b="-2710"/>
          <a:stretch/>
        </p:blipFill>
        <p:spPr>
          <a:xfrm>
            <a:off x="6012160" y="836712"/>
            <a:ext cx="2125560" cy="1260000"/>
          </a:xfrm>
        </p:spPr>
      </p:pic>
      <p:pic>
        <p:nvPicPr>
          <p:cNvPr id="4" name="Imagen 3" descr="Imagen que contiene casa de juegos, cuarto, escena&#10;&#10;Descripción generada automáticamente">
            <a:extLst>
              <a:ext uri="{FF2B5EF4-FFF2-40B4-BE49-F238E27FC236}">
                <a16:creationId xmlns:a16="http://schemas.microsoft.com/office/drawing/2014/main" id="{2324522F-6B56-C11B-B620-55DD8F79D6F6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19965" y="5661819"/>
            <a:ext cx="2155053" cy="7189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59173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EF9138E6-7EA3-40A4-9A60-A43F8F6D60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ES"/>
              <a:t>Noviembre de 2019</a:t>
            </a:r>
          </a:p>
        </p:txBody>
      </p:sp>
      <p:sp>
        <p:nvSpPr>
          <p:cNvPr id="3" name="Marcador de número de diapositiva 2">
            <a:extLst>
              <a:ext uri="{FF2B5EF4-FFF2-40B4-BE49-F238E27FC236}">
                <a16:creationId xmlns:a16="http://schemas.microsoft.com/office/drawing/2014/main" id="{138CED25-D4AA-44F1-9965-510C0E0095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55C09-CB72-4A1C-BF83-E85EB9F63596}" type="slidenum">
              <a:rPr lang="es-ES" smtClean="0"/>
              <a:pPr/>
              <a:t>2</a:t>
            </a:fld>
            <a:endParaRPr lang="es-ES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2BFBD682-E8D6-4E27-9308-7A725581C68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s-ES"/>
              <a:t>Oferta de servicios BPO</a:t>
            </a:r>
          </a:p>
        </p:txBody>
      </p:sp>
      <p:sp>
        <p:nvSpPr>
          <p:cNvPr id="6" name="Marcador de texto 5">
            <a:extLst>
              <a:ext uri="{FF2B5EF4-FFF2-40B4-BE49-F238E27FC236}">
                <a16:creationId xmlns:a16="http://schemas.microsoft.com/office/drawing/2014/main" id="{1EB5F456-14E2-4DE0-B1B3-131147022B75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es-ES"/>
              <a:t>Introducción</a:t>
            </a:r>
          </a:p>
        </p:txBody>
      </p:sp>
      <p:sp>
        <p:nvSpPr>
          <p:cNvPr id="10" name="3 Marcador de texto">
            <a:extLst>
              <a:ext uri="{FF2B5EF4-FFF2-40B4-BE49-F238E27FC236}">
                <a16:creationId xmlns:a16="http://schemas.microsoft.com/office/drawing/2014/main" id="{BE845650-42D5-470A-AB01-7F466FEADB6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83568" y="1224000"/>
            <a:ext cx="7744299" cy="2456318"/>
          </a:xfrm>
        </p:spPr>
        <p:txBody>
          <a:bodyPr>
            <a:normAutofit/>
          </a:bodyPr>
          <a:lstStyle/>
          <a:p>
            <a:pPr marL="0" indent="0" algn="just">
              <a:spcBef>
                <a:spcPts val="600"/>
              </a:spcBef>
              <a:spcAft>
                <a:spcPts val="600"/>
              </a:spcAft>
              <a:buNone/>
            </a:pPr>
            <a:r>
              <a:rPr lang="es-ES"/>
              <a:t>En el año 2010, TIREA puso en marcha su </a:t>
            </a:r>
            <a:r>
              <a:rPr lang="es-ES" b="1"/>
              <a:t>Centro Operativo de Servicios</a:t>
            </a:r>
            <a:r>
              <a:rPr lang="es-ES"/>
              <a:t> con dos objetivos principales: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es-ES" sz="1200"/>
              <a:t>Complementar a otros servicios de TIREA con la ejecución de tareas administrativas necesarias en servicios como SFE, CICOS/SDM, etc.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es-ES" sz="1200"/>
              <a:t>Ofrecer a las compañías aseguradoras un servicio de calidad y con personal experto en la ejecución de tareas derivadas de la gestión de un siniestro, principalmente en lo que respecta a la relación con colaboradores (peritos, talleres…). </a:t>
            </a:r>
          </a:p>
        </p:txBody>
      </p:sp>
      <p:graphicFrame>
        <p:nvGraphicFramePr>
          <p:cNvPr id="44" name="Diagrama 43">
            <a:extLst>
              <a:ext uri="{FF2B5EF4-FFF2-40B4-BE49-F238E27FC236}">
                <a16:creationId xmlns:a16="http://schemas.microsoft.com/office/drawing/2014/main" id="{607F3E61-0837-41B9-BBA6-88023D566C6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040171057"/>
              </p:ext>
            </p:extLst>
          </p:nvPr>
        </p:nvGraphicFramePr>
        <p:xfrm>
          <a:off x="5076056" y="3140968"/>
          <a:ext cx="3240000" cy="2880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46" name="Imagen 45" descr="Imagen que contiene imágenes prediseñadas&#10;&#10;Descripción generada con confianza muy alta">
            <a:extLst>
              <a:ext uri="{FF2B5EF4-FFF2-40B4-BE49-F238E27FC236}">
                <a16:creationId xmlns:a16="http://schemas.microsoft.com/office/drawing/2014/main" id="{197893C1-35D6-41D1-BEF5-88C37625D396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41536" y="4158471"/>
            <a:ext cx="3240000" cy="844993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13120149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EF9138E6-7EA3-40A4-9A60-A43F8F6D60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ES"/>
              <a:t>Noviembre de 2019</a:t>
            </a:r>
          </a:p>
        </p:txBody>
      </p:sp>
      <p:sp>
        <p:nvSpPr>
          <p:cNvPr id="3" name="Marcador de número de diapositiva 2">
            <a:extLst>
              <a:ext uri="{FF2B5EF4-FFF2-40B4-BE49-F238E27FC236}">
                <a16:creationId xmlns:a16="http://schemas.microsoft.com/office/drawing/2014/main" id="{138CED25-D4AA-44F1-9965-510C0E0095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55C09-CB72-4A1C-BF83-E85EB9F63596}" type="slidenum">
              <a:rPr lang="es-ES" smtClean="0"/>
              <a:pPr/>
              <a:t>3</a:t>
            </a:fld>
            <a:endParaRPr lang="es-ES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2BFBD682-E8D6-4E27-9308-7A725581C68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s-ES"/>
              <a:t>Oferta de servicios BPO</a:t>
            </a:r>
          </a:p>
        </p:txBody>
      </p:sp>
      <p:sp>
        <p:nvSpPr>
          <p:cNvPr id="6" name="Marcador de texto 5">
            <a:extLst>
              <a:ext uri="{FF2B5EF4-FFF2-40B4-BE49-F238E27FC236}">
                <a16:creationId xmlns:a16="http://schemas.microsoft.com/office/drawing/2014/main" id="{1EB5F456-14E2-4DE0-B1B3-131147022B75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es-ES"/>
              <a:t>Servicios BPO de TIREA</a:t>
            </a:r>
          </a:p>
        </p:txBody>
      </p:sp>
      <p:sp>
        <p:nvSpPr>
          <p:cNvPr id="11" name="15 Llamada de flecha hacia abajo">
            <a:extLst>
              <a:ext uri="{FF2B5EF4-FFF2-40B4-BE49-F238E27FC236}">
                <a16:creationId xmlns:a16="http://schemas.microsoft.com/office/drawing/2014/main" id="{59A903B4-5AD7-445D-A9EB-A0EAA6100CA1}"/>
              </a:ext>
            </a:extLst>
          </p:cNvPr>
          <p:cNvSpPr/>
          <p:nvPr/>
        </p:nvSpPr>
        <p:spPr>
          <a:xfrm>
            <a:off x="786170" y="1484784"/>
            <a:ext cx="1602354" cy="106236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ES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Procesos de soporte</a:t>
            </a:r>
          </a:p>
        </p:txBody>
      </p:sp>
      <p:sp>
        <p:nvSpPr>
          <p:cNvPr id="12" name="16 Llamada de flecha hacia abajo">
            <a:extLst>
              <a:ext uri="{FF2B5EF4-FFF2-40B4-BE49-F238E27FC236}">
                <a16:creationId xmlns:a16="http://schemas.microsoft.com/office/drawing/2014/main" id="{0B019F62-A7D9-438B-9DDA-F673AE2FF1C2}"/>
              </a:ext>
            </a:extLst>
          </p:cNvPr>
          <p:cNvSpPr/>
          <p:nvPr/>
        </p:nvSpPr>
        <p:spPr>
          <a:xfrm>
            <a:off x="568773" y="4149080"/>
            <a:ext cx="2397894" cy="106236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ES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Procesos de Valor Añadido</a:t>
            </a:r>
          </a:p>
        </p:txBody>
      </p:sp>
      <p:sp>
        <p:nvSpPr>
          <p:cNvPr id="13" name="18 CuadroTexto">
            <a:extLst>
              <a:ext uri="{FF2B5EF4-FFF2-40B4-BE49-F238E27FC236}">
                <a16:creationId xmlns:a16="http://schemas.microsoft.com/office/drawing/2014/main" id="{16A902D9-B3B4-485E-90F2-2440FF11ADBC}"/>
              </a:ext>
            </a:extLst>
          </p:cNvPr>
          <p:cNvSpPr txBox="1"/>
          <p:nvPr/>
        </p:nvSpPr>
        <p:spPr>
          <a:xfrm>
            <a:off x="2910605" y="1340768"/>
            <a:ext cx="4613723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ES"/>
            </a:defPPr>
            <a:lvl1pPr marL="285750" indent="-285750" algn="just">
              <a:spcBef>
                <a:spcPts val="600"/>
              </a:spcBef>
              <a:spcAft>
                <a:spcPts val="600"/>
              </a:spcAft>
              <a:buClr>
                <a:srgbClr val="C00000"/>
              </a:buClr>
              <a:buFont typeface="Arial" panose="020B0604020202020204" pitchFamily="34" charset="0"/>
              <a:buChar char="•"/>
              <a:defRPr sz="1400" b="1"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/>
              <a:t>Gestión y pago de facturas -papel y electrónica- de talleres, abogados, peritos, médicos, centros sanitarios…</a:t>
            </a:r>
          </a:p>
          <a:p>
            <a:r>
              <a:rPr lang="es-ES"/>
              <a:t>Gestión Telefónica de Proveedores</a:t>
            </a:r>
          </a:p>
          <a:p>
            <a:r>
              <a:rPr lang="es-ES"/>
              <a:t>Actualización de datos de proveedores</a:t>
            </a:r>
          </a:p>
        </p:txBody>
      </p:sp>
      <p:sp>
        <p:nvSpPr>
          <p:cNvPr id="14" name="19 CuadroTexto">
            <a:extLst>
              <a:ext uri="{FF2B5EF4-FFF2-40B4-BE49-F238E27FC236}">
                <a16:creationId xmlns:a16="http://schemas.microsoft.com/office/drawing/2014/main" id="{BA33DB66-AE0B-4F03-8FB2-A8D1BCEB2B49}"/>
              </a:ext>
            </a:extLst>
          </p:cNvPr>
          <p:cNvSpPr txBox="1"/>
          <p:nvPr/>
        </p:nvSpPr>
        <p:spPr>
          <a:xfrm>
            <a:off x="3347864" y="3717032"/>
            <a:ext cx="4537052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 algn="just">
              <a:spcBef>
                <a:spcPts val="600"/>
              </a:spcBef>
              <a:spcAft>
                <a:spcPts val="600"/>
              </a:spcAft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es-ES" sz="1400" b="1">
                <a:latin typeface="Verdana" pitchFamily="34" charset="0"/>
                <a:ea typeface="Verdana" pitchFamily="34" charset="0"/>
                <a:cs typeface="Verdana" pitchFamily="34" charset="0"/>
              </a:rPr>
              <a:t>Gestión documental: clasificación,  digitalización, indexación, registro en sistemas de la compañía aseguradora…</a:t>
            </a:r>
          </a:p>
          <a:p>
            <a:pPr marL="285750" indent="-285750" algn="just">
              <a:spcBef>
                <a:spcPts val="600"/>
              </a:spcBef>
              <a:spcAft>
                <a:spcPts val="600"/>
              </a:spcAft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es-ES" sz="1400" b="1">
                <a:latin typeface="Verdana" pitchFamily="34" charset="0"/>
                <a:ea typeface="Verdana" pitchFamily="34" charset="0"/>
                <a:cs typeface="Verdana" pitchFamily="34" charset="0"/>
              </a:rPr>
              <a:t>Apoyo en la gestión de siniestros: recogida de información adicional, apertura de encargos a talleres, negociación en nombre de la compañía, contacto telefónico/email con tramitadores, mediadores y asegurados</a:t>
            </a:r>
          </a:p>
          <a:p>
            <a:pPr marL="285750" indent="-285750" algn="just">
              <a:spcBef>
                <a:spcPts val="600"/>
              </a:spcBef>
              <a:spcAft>
                <a:spcPts val="600"/>
              </a:spcAft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es-ES" sz="1400" b="1">
                <a:latin typeface="Verdana" pitchFamily="34" charset="0"/>
                <a:ea typeface="Verdana" pitchFamily="34" charset="0"/>
                <a:cs typeface="Verdana" pitchFamily="34" charset="0"/>
              </a:rPr>
              <a:t>Tramitación CAS</a:t>
            </a:r>
          </a:p>
        </p:txBody>
      </p:sp>
      <p:sp>
        <p:nvSpPr>
          <p:cNvPr id="7" name="Corchetes 6">
            <a:extLst>
              <a:ext uri="{FF2B5EF4-FFF2-40B4-BE49-F238E27FC236}">
                <a16:creationId xmlns:a16="http://schemas.microsoft.com/office/drawing/2014/main" id="{D25D24EC-27A0-48AD-92F5-22A107A0A19F}"/>
              </a:ext>
            </a:extLst>
          </p:cNvPr>
          <p:cNvSpPr/>
          <p:nvPr/>
        </p:nvSpPr>
        <p:spPr>
          <a:xfrm>
            <a:off x="2771800" y="1124744"/>
            <a:ext cx="5213224" cy="2016224"/>
          </a:xfrm>
          <a:prstGeom prst="bracketPair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5" name="Corchetes 14">
            <a:extLst>
              <a:ext uri="{FF2B5EF4-FFF2-40B4-BE49-F238E27FC236}">
                <a16:creationId xmlns:a16="http://schemas.microsoft.com/office/drawing/2014/main" id="{47F44BF3-2C57-4DDD-A098-353C585EC009}"/>
              </a:ext>
            </a:extLst>
          </p:cNvPr>
          <p:cNvSpPr/>
          <p:nvPr/>
        </p:nvSpPr>
        <p:spPr>
          <a:xfrm>
            <a:off x="3131840" y="3573016"/>
            <a:ext cx="5141216" cy="2736304"/>
          </a:xfrm>
          <a:prstGeom prst="bracketPair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998075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EF9138E6-7EA3-40A4-9A60-A43F8F6D60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ES"/>
              <a:t>Noviembre de 2019</a:t>
            </a:r>
          </a:p>
        </p:txBody>
      </p:sp>
      <p:sp>
        <p:nvSpPr>
          <p:cNvPr id="3" name="Marcador de número de diapositiva 2">
            <a:extLst>
              <a:ext uri="{FF2B5EF4-FFF2-40B4-BE49-F238E27FC236}">
                <a16:creationId xmlns:a16="http://schemas.microsoft.com/office/drawing/2014/main" id="{138CED25-D4AA-44F1-9965-510C0E0095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55C09-CB72-4A1C-BF83-E85EB9F63596}" type="slidenum">
              <a:rPr lang="es-ES" smtClean="0"/>
              <a:pPr/>
              <a:t>4</a:t>
            </a:fld>
            <a:endParaRPr lang="es-ES"/>
          </a:p>
        </p:txBody>
      </p:sp>
      <p:sp>
        <p:nvSpPr>
          <p:cNvPr id="37" name="Marcador de texto 36">
            <a:extLst>
              <a:ext uri="{FF2B5EF4-FFF2-40B4-BE49-F238E27FC236}">
                <a16:creationId xmlns:a16="http://schemas.microsoft.com/office/drawing/2014/main" id="{ED47B2C2-D77A-4B07-8342-821C8D3C8FA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91200" y="980728"/>
            <a:ext cx="8057264" cy="5102520"/>
          </a:xfrm>
        </p:spPr>
        <p:txBody>
          <a:bodyPr/>
          <a:lstStyle/>
          <a:p>
            <a:pPr marL="0" indent="0">
              <a:buNone/>
            </a:pPr>
            <a:r>
              <a:rPr lang="es-ES" b="1">
                <a:solidFill>
                  <a:srgbClr val="C00000"/>
                </a:solidFill>
              </a:rPr>
              <a:t>Para quién trabajamos…</a:t>
            </a:r>
          </a:p>
          <a:p>
            <a:endParaRPr lang="es-ES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2BFBD682-E8D6-4E27-9308-7A725581C68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s-ES"/>
              <a:t>Oferta de servicios BPO</a:t>
            </a:r>
          </a:p>
        </p:txBody>
      </p:sp>
      <p:sp>
        <p:nvSpPr>
          <p:cNvPr id="6" name="Marcador de texto 5">
            <a:extLst>
              <a:ext uri="{FF2B5EF4-FFF2-40B4-BE49-F238E27FC236}">
                <a16:creationId xmlns:a16="http://schemas.microsoft.com/office/drawing/2014/main" id="{1EB5F456-14E2-4DE0-B1B3-131147022B75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es-ES"/>
              <a:t>Servicios BPO de TIREA</a:t>
            </a:r>
          </a:p>
        </p:txBody>
      </p:sp>
      <p:cxnSp>
        <p:nvCxnSpPr>
          <p:cNvPr id="9" name="Conector recto de flecha 8">
            <a:extLst>
              <a:ext uri="{FF2B5EF4-FFF2-40B4-BE49-F238E27FC236}">
                <a16:creationId xmlns:a16="http://schemas.microsoft.com/office/drawing/2014/main" id="{869D29C9-5290-4735-9565-E96995081D62}"/>
              </a:ext>
            </a:extLst>
          </p:cNvPr>
          <p:cNvCxnSpPr/>
          <p:nvPr/>
        </p:nvCxnSpPr>
        <p:spPr>
          <a:xfrm>
            <a:off x="611560" y="3464920"/>
            <a:ext cx="8100000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Conector recto 11">
            <a:extLst>
              <a:ext uri="{FF2B5EF4-FFF2-40B4-BE49-F238E27FC236}">
                <a16:creationId xmlns:a16="http://schemas.microsoft.com/office/drawing/2014/main" id="{703E6052-35E6-4DEB-8C12-8E674891393A}"/>
              </a:ext>
            </a:extLst>
          </p:cNvPr>
          <p:cNvCxnSpPr/>
          <p:nvPr/>
        </p:nvCxnSpPr>
        <p:spPr>
          <a:xfrm>
            <a:off x="755576" y="3321072"/>
            <a:ext cx="0" cy="756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Conector recto 25">
            <a:extLst>
              <a:ext uri="{FF2B5EF4-FFF2-40B4-BE49-F238E27FC236}">
                <a16:creationId xmlns:a16="http://schemas.microsoft.com/office/drawing/2014/main" id="{01D1636D-BA5C-4612-9808-0C79181B7277}"/>
              </a:ext>
            </a:extLst>
          </p:cNvPr>
          <p:cNvCxnSpPr/>
          <p:nvPr/>
        </p:nvCxnSpPr>
        <p:spPr>
          <a:xfrm>
            <a:off x="2051720" y="2924944"/>
            <a:ext cx="0" cy="756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Conector recto 26">
            <a:extLst>
              <a:ext uri="{FF2B5EF4-FFF2-40B4-BE49-F238E27FC236}">
                <a16:creationId xmlns:a16="http://schemas.microsoft.com/office/drawing/2014/main" id="{CF08E168-D69E-41CB-AD67-C2850E089FA1}"/>
              </a:ext>
            </a:extLst>
          </p:cNvPr>
          <p:cNvCxnSpPr/>
          <p:nvPr/>
        </p:nvCxnSpPr>
        <p:spPr>
          <a:xfrm>
            <a:off x="2987824" y="3184173"/>
            <a:ext cx="0" cy="756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Conector recto 27">
            <a:extLst>
              <a:ext uri="{FF2B5EF4-FFF2-40B4-BE49-F238E27FC236}">
                <a16:creationId xmlns:a16="http://schemas.microsoft.com/office/drawing/2014/main" id="{99666ECA-E19A-47D2-AC00-7315AF9D18E8}"/>
              </a:ext>
            </a:extLst>
          </p:cNvPr>
          <p:cNvCxnSpPr/>
          <p:nvPr/>
        </p:nvCxnSpPr>
        <p:spPr>
          <a:xfrm>
            <a:off x="4139952" y="2636912"/>
            <a:ext cx="0" cy="1008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CuadroTexto 16">
            <a:extLst>
              <a:ext uri="{FF2B5EF4-FFF2-40B4-BE49-F238E27FC236}">
                <a16:creationId xmlns:a16="http://schemas.microsoft.com/office/drawing/2014/main" id="{58A04E10-7E45-4C4F-A336-2E87893EB907}"/>
              </a:ext>
            </a:extLst>
          </p:cNvPr>
          <p:cNvSpPr txBox="1"/>
          <p:nvPr/>
        </p:nvSpPr>
        <p:spPr>
          <a:xfrm>
            <a:off x="683568" y="3222605"/>
            <a:ext cx="62068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200" b="1">
                <a:solidFill>
                  <a:srgbClr val="C00000"/>
                </a:solidFill>
              </a:rPr>
              <a:t>2009</a:t>
            </a:r>
          </a:p>
        </p:txBody>
      </p:sp>
      <p:sp>
        <p:nvSpPr>
          <p:cNvPr id="29" name="CuadroTexto 28">
            <a:extLst>
              <a:ext uri="{FF2B5EF4-FFF2-40B4-BE49-F238E27FC236}">
                <a16:creationId xmlns:a16="http://schemas.microsoft.com/office/drawing/2014/main" id="{1DB8CBE3-25A3-4B00-A867-94B4456055BE}"/>
              </a:ext>
            </a:extLst>
          </p:cNvPr>
          <p:cNvSpPr txBox="1"/>
          <p:nvPr/>
        </p:nvSpPr>
        <p:spPr>
          <a:xfrm>
            <a:off x="2007101" y="3231936"/>
            <a:ext cx="62068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200" b="1">
                <a:solidFill>
                  <a:srgbClr val="C00000"/>
                </a:solidFill>
              </a:rPr>
              <a:t>2010</a:t>
            </a:r>
          </a:p>
        </p:txBody>
      </p:sp>
      <p:sp>
        <p:nvSpPr>
          <p:cNvPr id="30" name="CuadroTexto 29">
            <a:extLst>
              <a:ext uri="{FF2B5EF4-FFF2-40B4-BE49-F238E27FC236}">
                <a16:creationId xmlns:a16="http://schemas.microsoft.com/office/drawing/2014/main" id="{93E9CA6E-B4F2-4562-9178-39930505769B}"/>
              </a:ext>
            </a:extLst>
          </p:cNvPr>
          <p:cNvSpPr txBox="1"/>
          <p:nvPr/>
        </p:nvSpPr>
        <p:spPr>
          <a:xfrm>
            <a:off x="3155515" y="3242205"/>
            <a:ext cx="91242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200" b="1">
                <a:solidFill>
                  <a:srgbClr val="C00000"/>
                </a:solidFill>
              </a:rPr>
              <a:t>2012-13</a:t>
            </a:r>
          </a:p>
        </p:txBody>
      </p:sp>
      <p:sp>
        <p:nvSpPr>
          <p:cNvPr id="31" name="CuadroTexto 30">
            <a:extLst>
              <a:ext uri="{FF2B5EF4-FFF2-40B4-BE49-F238E27FC236}">
                <a16:creationId xmlns:a16="http://schemas.microsoft.com/office/drawing/2014/main" id="{E41984D6-9FB9-4A80-992B-1F61C425DEC0}"/>
              </a:ext>
            </a:extLst>
          </p:cNvPr>
          <p:cNvSpPr txBox="1"/>
          <p:nvPr/>
        </p:nvSpPr>
        <p:spPr>
          <a:xfrm>
            <a:off x="5099731" y="3241267"/>
            <a:ext cx="62068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200" b="1">
                <a:solidFill>
                  <a:srgbClr val="C00000"/>
                </a:solidFill>
              </a:rPr>
              <a:t>2015</a:t>
            </a:r>
          </a:p>
        </p:txBody>
      </p:sp>
      <p:sp>
        <p:nvSpPr>
          <p:cNvPr id="32" name="CuadroTexto 31">
            <a:extLst>
              <a:ext uri="{FF2B5EF4-FFF2-40B4-BE49-F238E27FC236}">
                <a16:creationId xmlns:a16="http://schemas.microsoft.com/office/drawing/2014/main" id="{B8ED53D5-F20E-4326-B0DA-A814AF19D57D}"/>
              </a:ext>
            </a:extLst>
          </p:cNvPr>
          <p:cNvSpPr txBox="1"/>
          <p:nvPr/>
        </p:nvSpPr>
        <p:spPr>
          <a:xfrm>
            <a:off x="6444208" y="3226053"/>
            <a:ext cx="62068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200" b="1">
                <a:solidFill>
                  <a:srgbClr val="C00000"/>
                </a:solidFill>
              </a:rPr>
              <a:t>2018</a:t>
            </a:r>
          </a:p>
        </p:txBody>
      </p:sp>
      <p:sp>
        <p:nvSpPr>
          <p:cNvPr id="33" name="CuadroTexto 32">
            <a:extLst>
              <a:ext uri="{FF2B5EF4-FFF2-40B4-BE49-F238E27FC236}">
                <a16:creationId xmlns:a16="http://schemas.microsoft.com/office/drawing/2014/main" id="{0DE2F214-CA10-48F5-A3AF-593F7141BC13}"/>
              </a:ext>
            </a:extLst>
          </p:cNvPr>
          <p:cNvSpPr txBox="1"/>
          <p:nvPr/>
        </p:nvSpPr>
        <p:spPr>
          <a:xfrm>
            <a:off x="7839749" y="3241435"/>
            <a:ext cx="62068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200" b="1">
                <a:solidFill>
                  <a:srgbClr val="C00000"/>
                </a:solidFill>
              </a:rPr>
              <a:t>2020</a:t>
            </a:r>
          </a:p>
        </p:txBody>
      </p:sp>
      <p:cxnSp>
        <p:nvCxnSpPr>
          <p:cNvPr id="34" name="Conector recto 33">
            <a:extLst>
              <a:ext uri="{FF2B5EF4-FFF2-40B4-BE49-F238E27FC236}">
                <a16:creationId xmlns:a16="http://schemas.microsoft.com/office/drawing/2014/main" id="{81BEA658-4B11-4F39-A33E-2F4598DA7D63}"/>
              </a:ext>
            </a:extLst>
          </p:cNvPr>
          <p:cNvCxnSpPr/>
          <p:nvPr/>
        </p:nvCxnSpPr>
        <p:spPr>
          <a:xfrm>
            <a:off x="5148064" y="2924944"/>
            <a:ext cx="0" cy="936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Conector recto 34">
            <a:extLst>
              <a:ext uri="{FF2B5EF4-FFF2-40B4-BE49-F238E27FC236}">
                <a16:creationId xmlns:a16="http://schemas.microsoft.com/office/drawing/2014/main" id="{03AB6FA8-75BE-4A21-A174-AE9972695FF1}"/>
              </a:ext>
            </a:extLst>
          </p:cNvPr>
          <p:cNvCxnSpPr/>
          <p:nvPr/>
        </p:nvCxnSpPr>
        <p:spPr>
          <a:xfrm>
            <a:off x="6451839" y="3284984"/>
            <a:ext cx="0" cy="756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Conector recto 35">
            <a:extLst>
              <a:ext uri="{FF2B5EF4-FFF2-40B4-BE49-F238E27FC236}">
                <a16:creationId xmlns:a16="http://schemas.microsoft.com/office/drawing/2014/main" id="{FB3B1BCE-DA4D-4653-A92B-64C04E5C8EAA}"/>
              </a:ext>
            </a:extLst>
          </p:cNvPr>
          <p:cNvCxnSpPr/>
          <p:nvPr/>
        </p:nvCxnSpPr>
        <p:spPr>
          <a:xfrm>
            <a:off x="7884368" y="2870362"/>
            <a:ext cx="0" cy="756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8" name="Imagen 37">
            <a:extLst>
              <a:ext uri="{FF2B5EF4-FFF2-40B4-BE49-F238E27FC236}">
                <a16:creationId xmlns:a16="http://schemas.microsoft.com/office/drawing/2014/main" id="{A7198771-943E-49D2-B2B6-01C4BCF79F9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623" y="4186378"/>
            <a:ext cx="1600000" cy="900000"/>
          </a:xfrm>
          <a:prstGeom prst="rect">
            <a:avLst/>
          </a:prstGeom>
        </p:spPr>
      </p:pic>
      <p:pic>
        <p:nvPicPr>
          <p:cNvPr id="39" name="Imagen 38">
            <a:extLst>
              <a:ext uri="{FF2B5EF4-FFF2-40B4-BE49-F238E27FC236}">
                <a16:creationId xmlns:a16="http://schemas.microsoft.com/office/drawing/2014/main" id="{85AA0C7F-0799-42EA-A0A5-334C5CFD19C0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43928" y="4736573"/>
            <a:ext cx="1080000" cy="348611"/>
          </a:xfrm>
          <a:prstGeom prst="rect">
            <a:avLst/>
          </a:prstGeom>
        </p:spPr>
      </p:pic>
      <p:pic>
        <p:nvPicPr>
          <p:cNvPr id="40" name="Imagen 39" descr="Imagen que contiene imágenes prediseñadas&#10;&#10;Descripción generada con confianza muy alta">
            <a:extLst>
              <a:ext uri="{FF2B5EF4-FFF2-40B4-BE49-F238E27FC236}">
                <a16:creationId xmlns:a16="http://schemas.microsoft.com/office/drawing/2014/main" id="{F0B7CB3F-F730-4A31-B4AB-25A9551C25E8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01096" y="4120403"/>
            <a:ext cx="1373456" cy="396000"/>
          </a:xfrm>
          <a:prstGeom prst="rect">
            <a:avLst/>
          </a:prstGeom>
        </p:spPr>
      </p:pic>
      <p:pic>
        <p:nvPicPr>
          <p:cNvPr id="41" name="Imagen 40">
            <a:extLst>
              <a:ext uri="{FF2B5EF4-FFF2-40B4-BE49-F238E27FC236}">
                <a16:creationId xmlns:a16="http://schemas.microsoft.com/office/drawing/2014/main" id="{EBBA7D46-07D9-4996-9BA5-D3A9AD5FB4B0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19573" y="2186214"/>
            <a:ext cx="1193294" cy="828000"/>
          </a:xfrm>
          <a:prstGeom prst="rect">
            <a:avLst/>
          </a:prstGeom>
        </p:spPr>
      </p:pic>
      <p:pic>
        <p:nvPicPr>
          <p:cNvPr id="42" name="Imagen 41" descr="Imagen que contiene cortadora de césped, herramienta, sierra mecánica&#10;&#10;Descripción generada con confianza alta">
            <a:extLst>
              <a:ext uri="{FF2B5EF4-FFF2-40B4-BE49-F238E27FC236}">
                <a16:creationId xmlns:a16="http://schemas.microsoft.com/office/drawing/2014/main" id="{D2E84C31-E6A7-40A1-8918-B1879391A831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62814" y="1985669"/>
            <a:ext cx="1800000" cy="503519"/>
          </a:xfrm>
          <a:prstGeom prst="rect">
            <a:avLst/>
          </a:prstGeom>
        </p:spPr>
      </p:pic>
      <p:pic>
        <p:nvPicPr>
          <p:cNvPr id="43" name="Imagen 42" descr="Imagen que contiene imágenes prediseñadas&#10;&#10;Descripción generada con confianza muy alta">
            <a:extLst>
              <a:ext uri="{FF2B5EF4-FFF2-40B4-BE49-F238E27FC236}">
                <a16:creationId xmlns:a16="http://schemas.microsoft.com/office/drawing/2014/main" id="{61A56C71-19D2-4F08-A237-1B264BB9F467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20514" y="4139248"/>
            <a:ext cx="1080000" cy="524595"/>
          </a:xfrm>
          <a:prstGeom prst="rect">
            <a:avLst/>
          </a:prstGeom>
        </p:spPr>
      </p:pic>
      <p:pic>
        <p:nvPicPr>
          <p:cNvPr id="44" name="Imagen 43">
            <a:extLst>
              <a:ext uri="{FF2B5EF4-FFF2-40B4-BE49-F238E27FC236}">
                <a16:creationId xmlns:a16="http://schemas.microsoft.com/office/drawing/2014/main" id="{3353C135-4706-49F3-8113-515E6E85FA39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10414" y="2193515"/>
            <a:ext cx="1440000" cy="731429"/>
          </a:xfrm>
          <a:prstGeom prst="rect">
            <a:avLst/>
          </a:prstGeom>
        </p:spPr>
      </p:pic>
      <p:pic>
        <p:nvPicPr>
          <p:cNvPr id="45" name="Imagen 44">
            <a:extLst>
              <a:ext uri="{FF2B5EF4-FFF2-40B4-BE49-F238E27FC236}">
                <a16:creationId xmlns:a16="http://schemas.microsoft.com/office/drawing/2014/main" id="{EC907ACE-2CBB-4704-90FC-F3FFA8D11AA0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0032" y="4030960"/>
            <a:ext cx="838200" cy="838200"/>
          </a:xfrm>
          <a:prstGeom prst="rect">
            <a:avLst/>
          </a:prstGeom>
        </p:spPr>
      </p:pic>
      <p:pic>
        <p:nvPicPr>
          <p:cNvPr id="47" name="Imagen 46" descr="Imagen que contiene reloj&#10;&#10;Descripción generada automáticamente">
            <a:extLst>
              <a:ext uri="{FF2B5EF4-FFF2-40B4-BE49-F238E27FC236}">
                <a16:creationId xmlns:a16="http://schemas.microsoft.com/office/drawing/2014/main" id="{C142C6AE-54F3-431B-B35D-669703E1F72F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94083" y="1866940"/>
            <a:ext cx="1002879" cy="563929"/>
          </a:xfrm>
          <a:prstGeom prst="rect">
            <a:avLst/>
          </a:prstGeom>
        </p:spPr>
      </p:pic>
      <p:sp>
        <p:nvSpPr>
          <p:cNvPr id="48" name="Elipse 47">
            <a:extLst>
              <a:ext uri="{FF2B5EF4-FFF2-40B4-BE49-F238E27FC236}">
                <a16:creationId xmlns:a16="http://schemas.microsoft.com/office/drawing/2014/main" id="{85193BAD-86D7-4428-B3B7-0954A0C9E489}"/>
              </a:ext>
            </a:extLst>
          </p:cNvPr>
          <p:cNvSpPr/>
          <p:nvPr/>
        </p:nvSpPr>
        <p:spPr>
          <a:xfrm>
            <a:off x="6970574" y="1467062"/>
            <a:ext cx="1849898" cy="1241858"/>
          </a:xfrm>
          <a:prstGeom prst="ellipse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005486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EF9138E6-7EA3-40A4-9A60-A43F8F6D60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ES"/>
              <a:t>Noviembre de 2019</a:t>
            </a:r>
          </a:p>
        </p:txBody>
      </p:sp>
      <p:sp>
        <p:nvSpPr>
          <p:cNvPr id="3" name="Marcador de número de diapositiva 2">
            <a:extLst>
              <a:ext uri="{FF2B5EF4-FFF2-40B4-BE49-F238E27FC236}">
                <a16:creationId xmlns:a16="http://schemas.microsoft.com/office/drawing/2014/main" id="{138CED25-D4AA-44F1-9965-510C0E0095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55C09-CB72-4A1C-BF83-E85EB9F63596}" type="slidenum">
              <a:rPr lang="es-ES" smtClean="0"/>
              <a:pPr/>
              <a:t>5</a:t>
            </a:fld>
            <a:endParaRPr lang="es-ES"/>
          </a:p>
        </p:txBody>
      </p:sp>
      <p:sp>
        <p:nvSpPr>
          <p:cNvPr id="37" name="Marcador de texto 36">
            <a:extLst>
              <a:ext uri="{FF2B5EF4-FFF2-40B4-BE49-F238E27FC236}">
                <a16:creationId xmlns:a16="http://schemas.microsoft.com/office/drawing/2014/main" id="{ED47B2C2-D77A-4B07-8342-821C8D3C8FA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91200" y="980728"/>
            <a:ext cx="8057264" cy="5102520"/>
          </a:xfrm>
        </p:spPr>
        <p:txBody>
          <a:bodyPr/>
          <a:lstStyle/>
          <a:p>
            <a:pPr marL="0" indent="0">
              <a:buNone/>
            </a:pPr>
            <a:r>
              <a:rPr lang="es-ES" b="1">
                <a:solidFill>
                  <a:srgbClr val="C00000"/>
                </a:solidFill>
              </a:rPr>
              <a:t>Proyectos presentes y futuros</a:t>
            </a:r>
          </a:p>
          <a:p>
            <a:endParaRPr lang="es-ES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2BFBD682-E8D6-4E27-9308-7A725581C68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s-ES"/>
              <a:t>Oferta de servicios BPO</a:t>
            </a:r>
          </a:p>
        </p:txBody>
      </p:sp>
      <p:sp>
        <p:nvSpPr>
          <p:cNvPr id="6" name="Marcador de texto 5">
            <a:extLst>
              <a:ext uri="{FF2B5EF4-FFF2-40B4-BE49-F238E27FC236}">
                <a16:creationId xmlns:a16="http://schemas.microsoft.com/office/drawing/2014/main" id="{1EB5F456-14E2-4DE0-B1B3-131147022B75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es-ES"/>
              <a:t>Servicios BPO de TIREA</a:t>
            </a:r>
          </a:p>
        </p:txBody>
      </p:sp>
      <p:cxnSp>
        <p:nvCxnSpPr>
          <p:cNvPr id="9" name="Conector recto de flecha 8">
            <a:extLst>
              <a:ext uri="{FF2B5EF4-FFF2-40B4-BE49-F238E27FC236}">
                <a16:creationId xmlns:a16="http://schemas.microsoft.com/office/drawing/2014/main" id="{869D29C9-5290-4735-9565-E96995081D62}"/>
              </a:ext>
            </a:extLst>
          </p:cNvPr>
          <p:cNvCxnSpPr/>
          <p:nvPr/>
        </p:nvCxnSpPr>
        <p:spPr>
          <a:xfrm>
            <a:off x="611560" y="3464920"/>
            <a:ext cx="8100000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Conector recto 11">
            <a:extLst>
              <a:ext uri="{FF2B5EF4-FFF2-40B4-BE49-F238E27FC236}">
                <a16:creationId xmlns:a16="http://schemas.microsoft.com/office/drawing/2014/main" id="{703E6052-35E6-4DEB-8C12-8E674891393A}"/>
              </a:ext>
            </a:extLst>
          </p:cNvPr>
          <p:cNvCxnSpPr/>
          <p:nvPr/>
        </p:nvCxnSpPr>
        <p:spPr>
          <a:xfrm>
            <a:off x="755576" y="3321072"/>
            <a:ext cx="0" cy="756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Conector recto 25">
            <a:extLst>
              <a:ext uri="{FF2B5EF4-FFF2-40B4-BE49-F238E27FC236}">
                <a16:creationId xmlns:a16="http://schemas.microsoft.com/office/drawing/2014/main" id="{01D1636D-BA5C-4612-9808-0C79181B7277}"/>
              </a:ext>
            </a:extLst>
          </p:cNvPr>
          <p:cNvCxnSpPr/>
          <p:nvPr/>
        </p:nvCxnSpPr>
        <p:spPr>
          <a:xfrm>
            <a:off x="2051720" y="2924944"/>
            <a:ext cx="0" cy="756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Conector recto 26">
            <a:extLst>
              <a:ext uri="{FF2B5EF4-FFF2-40B4-BE49-F238E27FC236}">
                <a16:creationId xmlns:a16="http://schemas.microsoft.com/office/drawing/2014/main" id="{CF08E168-D69E-41CB-AD67-C2850E089FA1}"/>
              </a:ext>
            </a:extLst>
          </p:cNvPr>
          <p:cNvCxnSpPr/>
          <p:nvPr/>
        </p:nvCxnSpPr>
        <p:spPr>
          <a:xfrm>
            <a:off x="2987824" y="3184173"/>
            <a:ext cx="0" cy="756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Conector recto 27">
            <a:extLst>
              <a:ext uri="{FF2B5EF4-FFF2-40B4-BE49-F238E27FC236}">
                <a16:creationId xmlns:a16="http://schemas.microsoft.com/office/drawing/2014/main" id="{99666ECA-E19A-47D2-AC00-7315AF9D18E8}"/>
              </a:ext>
            </a:extLst>
          </p:cNvPr>
          <p:cNvCxnSpPr/>
          <p:nvPr/>
        </p:nvCxnSpPr>
        <p:spPr>
          <a:xfrm>
            <a:off x="4139952" y="2636912"/>
            <a:ext cx="0" cy="1008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CuadroTexto 16">
            <a:extLst>
              <a:ext uri="{FF2B5EF4-FFF2-40B4-BE49-F238E27FC236}">
                <a16:creationId xmlns:a16="http://schemas.microsoft.com/office/drawing/2014/main" id="{58A04E10-7E45-4C4F-A336-2E87893EB907}"/>
              </a:ext>
            </a:extLst>
          </p:cNvPr>
          <p:cNvSpPr txBox="1"/>
          <p:nvPr/>
        </p:nvSpPr>
        <p:spPr>
          <a:xfrm>
            <a:off x="683568" y="3222605"/>
            <a:ext cx="62068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200" b="1">
                <a:solidFill>
                  <a:srgbClr val="C00000"/>
                </a:solidFill>
              </a:rPr>
              <a:t>2009</a:t>
            </a:r>
          </a:p>
        </p:txBody>
      </p:sp>
      <p:sp>
        <p:nvSpPr>
          <p:cNvPr id="29" name="CuadroTexto 28">
            <a:extLst>
              <a:ext uri="{FF2B5EF4-FFF2-40B4-BE49-F238E27FC236}">
                <a16:creationId xmlns:a16="http://schemas.microsoft.com/office/drawing/2014/main" id="{1DB8CBE3-25A3-4B00-A867-94B4456055BE}"/>
              </a:ext>
            </a:extLst>
          </p:cNvPr>
          <p:cNvSpPr txBox="1"/>
          <p:nvPr/>
        </p:nvSpPr>
        <p:spPr>
          <a:xfrm>
            <a:off x="2007101" y="3231936"/>
            <a:ext cx="62068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200" b="1">
                <a:solidFill>
                  <a:srgbClr val="C00000"/>
                </a:solidFill>
              </a:rPr>
              <a:t>2010</a:t>
            </a:r>
          </a:p>
        </p:txBody>
      </p:sp>
      <p:sp>
        <p:nvSpPr>
          <p:cNvPr id="30" name="CuadroTexto 29">
            <a:extLst>
              <a:ext uri="{FF2B5EF4-FFF2-40B4-BE49-F238E27FC236}">
                <a16:creationId xmlns:a16="http://schemas.microsoft.com/office/drawing/2014/main" id="{93E9CA6E-B4F2-4562-9178-39930505769B}"/>
              </a:ext>
            </a:extLst>
          </p:cNvPr>
          <p:cNvSpPr txBox="1"/>
          <p:nvPr/>
        </p:nvSpPr>
        <p:spPr>
          <a:xfrm>
            <a:off x="3155515" y="3242205"/>
            <a:ext cx="91242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200" b="1">
                <a:solidFill>
                  <a:srgbClr val="C00000"/>
                </a:solidFill>
              </a:rPr>
              <a:t>2012-13</a:t>
            </a:r>
          </a:p>
        </p:txBody>
      </p:sp>
      <p:sp>
        <p:nvSpPr>
          <p:cNvPr id="31" name="CuadroTexto 30">
            <a:extLst>
              <a:ext uri="{FF2B5EF4-FFF2-40B4-BE49-F238E27FC236}">
                <a16:creationId xmlns:a16="http://schemas.microsoft.com/office/drawing/2014/main" id="{E41984D6-9FB9-4A80-992B-1F61C425DEC0}"/>
              </a:ext>
            </a:extLst>
          </p:cNvPr>
          <p:cNvSpPr txBox="1"/>
          <p:nvPr/>
        </p:nvSpPr>
        <p:spPr>
          <a:xfrm>
            <a:off x="5099731" y="3241267"/>
            <a:ext cx="62068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200" b="1">
                <a:solidFill>
                  <a:srgbClr val="C00000"/>
                </a:solidFill>
              </a:rPr>
              <a:t>2015</a:t>
            </a:r>
          </a:p>
        </p:txBody>
      </p:sp>
      <p:sp>
        <p:nvSpPr>
          <p:cNvPr id="32" name="CuadroTexto 31">
            <a:extLst>
              <a:ext uri="{FF2B5EF4-FFF2-40B4-BE49-F238E27FC236}">
                <a16:creationId xmlns:a16="http://schemas.microsoft.com/office/drawing/2014/main" id="{B8ED53D5-F20E-4326-B0DA-A814AF19D57D}"/>
              </a:ext>
            </a:extLst>
          </p:cNvPr>
          <p:cNvSpPr txBox="1"/>
          <p:nvPr/>
        </p:nvSpPr>
        <p:spPr>
          <a:xfrm>
            <a:off x="6444208" y="3226053"/>
            <a:ext cx="62068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200" b="1">
                <a:solidFill>
                  <a:srgbClr val="C00000"/>
                </a:solidFill>
              </a:rPr>
              <a:t>2018</a:t>
            </a:r>
          </a:p>
        </p:txBody>
      </p:sp>
      <p:sp>
        <p:nvSpPr>
          <p:cNvPr id="33" name="CuadroTexto 32">
            <a:extLst>
              <a:ext uri="{FF2B5EF4-FFF2-40B4-BE49-F238E27FC236}">
                <a16:creationId xmlns:a16="http://schemas.microsoft.com/office/drawing/2014/main" id="{0DE2F214-CA10-48F5-A3AF-593F7141BC13}"/>
              </a:ext>
            </a:extLst>
          </p:cNvPr>
          <p:cNvSpPr txBox="1"/>
          <p:nvPr/>
        </p:nvSpPr>
        <p:spPr>
          <a:xfrm>
            <a:off x="7839749" y="3241435"/>
            <a:ext cx="62068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200" b="1">
                <a:solidFill>
                  <a:srgbClr val="C00000"/>
                </a:solidFill>
              </a:rPr>
              <a:t>2020</a:t>
            </a:r>
          </a:p>
        </p:txBody>
      </p:sp>
      <p:cxnSp>
        <p:nvCxnSpPr>
          <p:cNvPr id="34" name="Conector recto 33">
            <a:extLst>
              <a:ext uri="{FF2B5EF4-FFF2-40B4-BE49-F238E27FC236}">
                <a16:creationId xmlns:a16="http://schemas.microsoft.com/office/drawing/2014/main" id="{81BEA658-4B11-4F39-A33E-2F4598DA7D63}"/>
              </a:ext>
            </a:extLst>
          </p:cNvPr>
          <p:cNvCxnSpPr/>
          <p:nvPr/>
        </p:nvCxnSpPr>
        <p:spPr>
          <a:xfrm>
            <a:off x="5148064" y="2924944"/>
            <a:ext cx="0" cy="936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Conector recto 34">
            <a:extLst>
              <a:ext uri="{FF2B5EF4-FFF2-40B4-BE49-F238E27FC236}">
                <a16:creationId xmlns:a16="http://schemas.microsoft.com/office/drawing/2014/main" id="{03AB6FA8-75BE-4A21-A174-AE9972695FF1}"/>
              </a:ext>
            </a:extLst>
          </p:cNvPr>
          <p:cNvCxnSpPr/>
          <p:nvPr/>
        </p:nvCxnSpPr>
        <p:spPr>
          <a:xfrm>
            <a:off x="6451839" y="3284984"/>
            <a:ext cx="0" cy="756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Conector recto 35">
            <a:extLst>
              <a:ext uri="{FF2B5EF4-FFF2-40B4-BE49-F238E27FC236}">
                <a16:creationId xmlns:a16="http://schemas.microsoft.com/office/drawing/2014/main" id="{FB3B1BCE-DA4D-4653-A92B-64C04E5C8EAA}"/>
              </a:ext>
            </a:extLst>
          </p:cNvPr>
          <p:cNvCxnSpPr/>
          <p:nvPr/>
        </p:nvCxnSpPr>
        <p:spPr>
          <a:xfrm>
            <a:off x="7884368" y="2870362"/>
            <a:ext cx="0" cy="756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CuadroTexto 3">
            <a:extLst>
              <a:ext uri="{FF2B5EF4-FFF2-40B4-BE49-F238E27FC236}">
                <a16:creationId xmlns:a16="http://schemas.microsoft.com/office/drawing/2014/main" id="{0A0558DA-5812-474A-BB24-B461B4AC0FBC}"/>
              </a:ext>
            </a:extLst>
          </p:cNvPr>
          <p:cNvSpPr txBox="1"/>
          <p:nvPr/>
        </p:nvSpPr>
        <p:spPr>
          <a:xfrm>
            <a:off x="355206" y="4164138"/>
            <a:ext cx="2159772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s-ES" sz="900"/>
              <a:t>Digitalización facturas papel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s-ES" sz="900"/>
              <a:t>Gestión facturas papel y electrónicas talleres</a:t>
            </a:r>
          </a:p>
          <a:p>
            <a:endParaRPr lang="es-ES" sz="1100"/>
          </a:p>
        </p:txBody>
      </p:sp>
      <p:sp>
        <p:nvSpPr>
          <p:cNvPr id="55" name="CuadroTexto 54">
            <a:extLst>
              <a:ext uri="{FF2B5EF4-FFF2-40B4-BE49-F238E27FC236}">
                <a16:creationId xmlns:a16="http://schemas.microsoft.com/office/drawing/2014/main" id="{479454B0-477D-407C-859B-051166D6C157}"/>
              </a:ext>
            </a:extLst>
          </p:cNvPr>
          <p:cNvSpPr txBox="1"/>
          <p:nvPr/>
        </p:nvSpPr>
        <p:spPr>
          <a:xfrm>
            <a:off x="1310921" y="1764642"/>
            <a:ext cx="1520352" cy="13696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s-ES" sz="900"/>
              <a:t>Digitalización facturas papel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s-ES" sz="900"/>
              <a:t>Gestión facturas talleres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s-ES" sz="900"/>
              <a:t>Gestión facturas centros sanitarios: digitalización y pago</a:t>
            </a:r>
          </a:p>
          <a:p>
            <a:endParaRPr lang="es-ES" sz="1100"/>
          </a:p>
        </p:txBody>
      </p:sp>
      <p:sp>
        <p:nvSpPr>
          <p:cNvPr id="56" name="CuadroTexto 55">
            <a:extLst>
              <a:ext uri="{FF2B5EF4-FFF2-40B4-BE49-F238E27FC236}">
                <a16:creationId xmlns:a16="http://schemas.microsoft.com/office/drawing/2014/main" id="{2CE1A46F-CB3E-4BA3-8A3A-A63B8A91618A}"/>
              </a:ext>
            </a:extLst>
          </p:cNvPr>
          <p:cNvSpPr txBox="1"/>
          <p:nvPr/>
        </p:nvSpPr>
        <p:spPr>
          <a:xfrm>
            <a:off x="2823097" y="1807848"/>
            <a:ext cx="146087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s-ES" sz="900"/>
              <a:t>Gestión profesionales y centros sanitarios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s-ES" sz="900"/>
              <a:t>Gestión doc. materiales</a:t>
            </a:r>
          </a:p>
          <a:p>
            <a:endParaRPr lang="es-ES" sz="1100"/>
          </a:p>
        </p:txBody>
      </p:sp>
      <p:sp>
        <p:nvSpPr>
          <p:cNvPr id="57" name="CuadroTexto 56">
            <a:extLst>
              <a:ext uri="{FF2B5EF4-FFF2-40B4-BE49-F238E27FC236}">
                <a16:creationId xmlns:a16="http://schemas.microsoft.com/office/drawing/2014/main" id="{58FBA8EC-62A0-4FA1-93E3-37A37573D033}"/>
              </a:ext>
            </a:extLst>
          </p:cNvPr>
          <p:cNvSpPr txBox="1"/>
          <p:nvPr/>
        </p:nvSpPr>
        <p:spPr>
          <a:xfrm>
            <a:off x="4168634" y="2043657"/>
            <a:ext cx="1339467" cy="5386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s-ES" sz="900"/>
              <a:t>Atc. Tfnca. talleres</a:t>
            </a:r>
          </a:p>
          <a:p>
            <a:endParaRPr lang="es-ES" sz="1100"/>
          </a:p>
        </p:txBody>
      </p:sp>
      <p:sp>
        <p:nvSpPr>
          <p:cNvPr id="58" name="CuadroTexto 57">
            <a:extLst>
              <a:ext uri="{FF2B5EF4-FFF2-40B4-BE49-F238E27FC236}">
                <a16:creationId xmlns:a16="http://schemas.microsoft.com/office/drawing/2014/main" id="{7295B270-F93B-45E5-8382-1422570E3A31}"/>
              </a:ext>
            </a:extLst>
          </p:cNvPr>
          <p:cNvSpPr txBox="1"/>
          <p:nvPr/>
        </p:nvSpPr>
        <p:spPr>
          <a:xfrm>
            <a:off x="4203139" y="3223289"/>
            <a:ext cx="62068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200" b="1">
                <a:solidFill>
                  <a:srgbClr val="C00000"/>
                </a:solidFill>
              </a:rPr>
              <a:t>2014</a:t>
            </a: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71F19532-5E3B-4DC4-8B36-3DCF4AC128F9}"/>
              </a:ext>
            </a:extLst>
          </p:cNvPr>
          <p:cNvSpPr txBox="1"/>
          <p:nvPr/>
        </p:nvSpPr>
        <p:spPr>
          <a:xfrm>
            <a:off x="5940149" y="2414386"/>
            <a:ext cx="146085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s-ES" sz="900"/>
              <a:t>Gestión doc. RC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s-ES" sz="900"/>
              <a:t>Gestión CAS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s-ES" sz="900"/>
              <a:t>Gestión siniestros convencional</a:t>
            </a:r>
          </a:p>
        </p:txBody>
      </p:sp>
      <p:sp>
        <p:nvSpPr>
          <p:cNvPr id="60" name="CuadroTexto 59">
            <a:extLst>
              <a:ext uri="{FF2B5EF4-FFF2-40B4-BE49-F238E27FC236}">
                <a16:creationId xmlns:a16="http://schemas.microsoft.com/office/drawing/2014/main" id="{A73407CE-8BDB-4B7D-8FE0-4BF0530900C8}"/>
              </a:ext>
            </a:extLst>
          </p:cNvPr>
          <p:cNvSpPr txBox="1"/>
          <p:nvPr/>
        </p:nvSpPr>
        <p:spPr>
          <a:xfrm>
            <a:off x="7415415" y="1986479"/>
            <a:ext cx="146086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s-ES" sz="900"/>
              <a:t>Gestión siniestros leves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s-ES" sz="900"/>
              <a:t>Grabación pagos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s-ES" sz="900"/>
          </a:p>
        </p:txBody>
      </p:sp>
      <p:sp>
        <p:nvSpPr>
          <p:cNvPr id="61" name="CuadroTexto 60">
            <a:extLst>
              <a:ext uri="{FF2B5EF4-FFF2-40B4-BE49-F238E27FC236}">
                <a16:creationId xmlns:a16="http://schemas.microsoft.com/office/drawing/2014/main" id="{CF63516B-0B4E-410E-A09C-4A21ABFDB2AB}"/>
              </a:ext>
            </a:extLst>
          </p:cNvPr>
          <p:cNvSpPr txBox="1"/>
          <p:nvPr/>
        </p:nvSpPr>
        <p:spPr>
          <a:xfrm>
            <a:off x="5921214" y="4236849"/>
            <a:ext cx="1489866" cy="3660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s-ES" sz="900"/>
              <a:t>Atc. Tfnca. Centros sanitarios</a:t>
            </a:r>
          </a:p>
        </p:txBody>
      </p:sp>
    </p:spTree>
    <p:extLst>
      <p:ext uri="{BB962C8B-B14F-4D97-AF65-F5344CB8AC3E}">
        <p14:creationId xmlns:p14="http://schemas.microsoft.com/office/powerpoint/2010/main" val="15639984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EF9138E6-7EA3-40A4-9A60-A43F8F6D60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ES"/>
              <a:t>Noviembre de 2019</a:t>
            </a:r>
          </a:p>
        </p:txBody>
      </p:sp>
      <p:sp>
        <p:nvSpPr>
          <p:cNvPr id="3" name="Marcador de número de diapositiva 2">
            <a:extLst>
              <a:ext uri="{FF2B5EF4-FFF2-40B4-BE49-F238E27FC236}">
                <a16:creationId xmlns:a16="http://schemas.microsoft.com/office/drawing/2014/main" id="{138CED25-D4AA-44F1-9965-510C0E0095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55C09-CB72-4A1C-BF83-E85EB9F63596}" type="slidenum">
              <a:rPr lang="es-ES" smtClean="0"/>
              <a:pPr/>
              <a:t>6</a:t>
            </a:fld>
            <a:endParaRPr lang="es-ES"/>
          </a:p>
        </p:txBody>
      </p:sp>
      <p:sp>
        <p:nvSpPr>
          <p:cNvPr id="37" name="Marcador de texto 36">
            <a:extLst>
              <a:ext uri="{FF2B5EF4-FFF2-40B4-BE49-F238E27FC236}">
                <a16:creationId xmlns:a16="http://schemas.microsoft.com/office/drawing/2014/main" id="{ED47B2C2-D77A-4B07-8342-821C8D3C8FA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91200" y="980728"/>
            <a:ext cx="8057264" cy="510252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ES" sz="1600"/>
              <a:t>La experiencia de TIREA permite ofrecer servicios caracterizados por su: </a:t>
            </a:r>
          </a:p>
          <a:p>
            <a:endParaRPr lang="es-ES" sz="1600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2BFBD682-E8D6-4E27-9308-7A725581C68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s-ES"/>
              <a:t>Oferta de servicios BPO</a:t>
            </a:r>
          </a:p>
        </p:txBody>
      </p:sp>
      <p:sp>
        <p:nvSpPr>
          <p:cNvPr id="6" name="Marcador de texto 5">
            <a:extLst>
              <a:ext uri="{FF2B5EF4-FFF2-40B4-BE49-F238E27FC236}">
                <a16:creationId xmlns:a16="http://schemas.microsoft.com/office/drawing/2014/main" id="{1EB5F456-14E2-4DE0-B1B3-131147022B75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es-ES"/>
              <a:t>Servicios BPO de TIREA</a:t>
            </a:r>
          </a:p>
        </p:txBody>
      </p:sp>
      <p:sp>
        <p:nvSpPr>
          <p:cNvPr id="9" name="Text Box 56">
            <a:extLst>
              <a:ext uri="{FF2B5EF4-FFF2-40B4-BE49-F238E27FC236}">
                <a16:creationId xmlns:a16="http://schemas.microsoft.com/office/drawing/2014/main" id="{69506EBE-D4AA-48CA-808B-27FDA37CE6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5576" y="1981146"/>
            <a:ext cx="1162856" cy="276999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 lIns="18000" rIns="18000" anchor="ctr">
            <a:spAutoFit/>
          </a:bodyPr>
          <a:lstStyle/>
          <a:p>
            <a:pPr marL="0" lvl="1">
              <a:spcBef>
                <a:spcPts val="600"/>
              </a:spcBef>
              <a:buClr>
                <a:schemeClr val="accent1"/>
              </a:buClr>
              <a:buSzPct val="55000"/>
              <a:buFont typeface="Arial" pitchFamily="34" charset="0"/>
              <a:buNone/>
            </a:pPr>
            <a:r>
              <a:rPr lang="es-ES_tradnl" sz="1200" b="1" u="none">
                <a:latin typeface="Verdana" pitchFamily="34" charset="0"/>
                <a:ea typeface="Verdana" pitchFamily="34" charset="0"/>
                <a:cs typeface="Verdana" pitchFamily="34" charset="0"/>
              </a:rPr>
              <a:t>Flexibilidad</a:t>
            </a:r>
          </a:p>
        </p:txBody>
      </p:sp>
      <p:sp>
        <p:nvSpPr>
          <p:cNvPr id="10" name="Text Box 56">
            <a:extLst>
              <a:ext uri="{FF2B5EF4-FFF2-40B4-BE49-F238E27FC236}">
                <a16:creationId xmlns:a16="http://schemas.microsoft.com/office/drawing/2014/main" id="{E4EBA3CC-670B-42BD-802F-D5C417B1151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40236" y="3138548"/>
            <a:ext cx="1186286" cy="46166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 lIns="18000" rIns="18000" anchor="ctr">
            <a:spAutoFit/>
          </a:bodyPr>
          <a:lstStyle/>
          <a:p>
            <a:pPr marL="0" lvl="1" algn="l">
              <a:spcBef>
                <a:spcPts val="600"/>
              </a:spcBef>
              <a:buClr>
                <a:schemeClr val="accent1"/>
              </a:buClr>
              <a:buSzPct val="55000"/>
              <a:buFont typeface="Arial" pitchFamily="34" charset="0"/>
              <a:buNone/>
            </a:pPr>
            <a:r>
              <a:rPr lang="es-ES_tradnl" sz="1200" b="1" u="none">
                <a:latin typeface="Verdana" pitchFamily="34" charset="0"/>
                <a:ea typeface="Verdana" pitchFamily="34" charset="0"/>
                <a:cs typeface="Verdana" pitchFamily="34" charset="0"/>
              </a:rPr>
              <a:t>Eficiencia económica</a:t>
            </a:r>
          </a:p>
        </p:txBody>
      </p:sp>
      <p:sp>
        <p:nvSpPr>
          <p:cNvPr id="11" name="Text Box 56">
            <a:extLst>
              <a:ext uri="{FF2B5EF4-FFF2-40B4-BE49-F238E27FC236}">
                <a16:creationId xmlns:a16="http://schemas.microsoft.com/office/drawing/2014/main" id="{11084864-493F-4C77-8542-43FD3D2702C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10321" y="4242918"/>
            <a:ext cx="1103091" cy="46166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 lIns="18000" rIns="18000" anchor="ctr">
            <a:spAutoFit/>
          </a:bodyPr>
          <a:lstStyle/>
          <a:p>
            <a:pPr marL="0" lvl="1" algn="l">
              <a:spcBef>
                <a:spcPts val="600"/>
              </a:spcBef>
              <a:buClr>
                <a:schemeClr val="accent1"/>
              </a:buClr>
              <a:buSzPct val="55000"/>
              <a:buFont typeface="Arial" pitchFamily="34" charset="0"/>
              <a:buNone/>
            </a:pPr>
            <a:r>
              <a:rPr lang="es-ES" sz="1200" b="1" u="none">
                <a:latin typeface="Verdana" pitchFamily="34" charset="0"/>
                <a:ea typeface="Verdana" pitchFamily="34" charset="0"/>
                <a:cs typeface="Verdana" pitchFamily="34" charset="0"/>
              </a:rPr>
              <a:t>Eficiencia operativa </a:t>
            </a:r>
            <a:endParaRPr lang="es-ES_tradnl" sz="1200" b="1" u="none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12" name="Text Box 56">
            <a:extLst>
              <a:ext uri="{FF2B5EF4-FFF2-40B4-BE49-F238E27FC236}">
                <a16:creationId xmlns:a16="http://schemas.microsoft.com/office/drawing/2014/main" id="{9839A383-D32C-4F50-88BE-7C54F973761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08126" y="5363481"/>
            <a:ext cx="1085851" cy="46166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 lIns="18000" rIns="18000" anchor="ctr">
            <a:spAutoFit/>
          </a:bodyPr>
          <a:lstStyle/>
          <a:p>
            <a:pPr marL="0" lvl="1" algn="l">
              <a:spcBef>
                <a:spcPts val="600"/>
              </a:spcBef>
              <a:buClr>
                <a:schemeClr val="accent1"/>
              </a:buClr>
              <a:buSzPct val="55000"/>
              <a:buFont typeface="Arial" pitchFamily="34" charset="0"/>
              <a:buNone/>
            </a:pPr>
            <a:r>
              <a:rPr lang="es-ES" sz="1200" b="1" u="none">
                <a:latin typeface="Verdana" pitchFamily="34" charset="0"/>
                <a:ea typeface="Verdana" pitchFamily="34" charset="0"/>
                <a:cs typeface="Verdana" pitchFamily="34" charset="0"/>
              </a:rPr>
              <a:t>Calidad de Servicio</a:t>
            </a:r>
            <a:endParaRPr lang="es-ES_tradnl" sz="1200" b="1" u="none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13" name="36 Rectángulo redondeado">
            <a:extLst>
              <a:ext uri="{FF2B5EF4-FFF2-40B4-BE49-F238E27FC236}">
                <a16:creationId xmlns:a16="http://schemas.microsoft.com/office/drawing/2014/main" id="{45017536-AAF5-468F-8CCD-92BD4B5D424B}"/>
              </a:ext>
            </a:extLst>
          </p:cNvPr>
          <p:cNvSpPr/>
          <p:nvPr/>
        </p:nvSpPr>
        <p:spPr bwMode="auto">
          <a:xfrm>
            <a:off x="2015852" y="1628800"/>
            <a:ext cx="5709910" cy="1123712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Ins="72000">
            <a:spAutoFit/>
          </a:bodyPr>
          <a:lstStyle/>
          <a:p>
            <a:pPr marL="85725" indent="-85725" algn="l">
              <a:buFont typeface="Arial" pitchFamily="34" charset="0"/>
              <a:buChar char="•"/>
              <a:defRPr/>
            </a:pPr>
            <a:r>
              <a:rPr lang="es-ES" sz="120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Adaptación c</a:t>
            </a:r>
            <a:r>
              <a:rPr lang="es-ES" sz="1200" b="0" u="none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argas y volúmenes de trabajo</a:t>
            </a:r>
          </a:p>
          <a:p>
            <a:pPr marL="85725" indent="-85725">
              <a:buFont typeface="Arial" pitchFamily="34" charset="0"/>
              <a:buChar char="•"/>
              <a:defRPr/>
            </a:pPr>
            <a:r>
              <a:rPr lang="es-ES" sz="120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Facilidad para adoptar </a:t>
            </a:r>
            <a:r>
              <a:rPr lang="es-ES" sz="1200" b="0" u="none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cambios en </a:t>
            </a:r>
            <a:r>
              <a:rPr lang="es-ES" sz="120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los procesos actuales</a:t>
            </a:r>
            <a:endParaRPr lang="es-ES" sz="1200" b="0" u="none">
              <a:solidFill>
                <a:schemeClr val="tx1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85725" indent="-85725">
              <a:buFont typeface="Arial" pitchFamily="34" charset="0"/>
              <a:buChar char="•"/>
              <a:defRPr/>
            </a:pPr>
            <a:r>
              <a:rPr lang="es-ES" sz="120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Rápida puesta en marcha de nuevos servicios</a:t>
            </a:r>
          </a:p>
          <a:p>
            <a:pPr marL="85725" indent="-85725">
              <a:buFont typeface="Arial" pitchFamily="34" charset="0"/>
              <a:buChar char="•"/>
              <a:defRPr/>
            </a:pPr>
            <a:r>
              <a:rPr lang="es-ES" sz="120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Capacidad de asunción de incrementos de demanda</a:t>
            </a:r>
          </a:p>
          <a:p>
            <a:pPr marL="85725" indent="-85725">
              <a:buFont typeface="Arial" pitchFamily="34" charset="0"/>
              <a:buChar char="•"/>
              <a:defRPr/>
            </a:pPr>
            <a:r>
              <a:rPr lang="es-ES" sz="120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Mejores tiempos de respuesta</a:t>
            </a:r>
          </a:p>
        </p:txBody>
      </p:sp>
      <p:sp>
        <p:nvSpPr>
          <p:cNvPr id="14" name="37 Rectángulo redondeado">
            <a:extLst>
              <a:ext uri="{FF2B5EF4-FFF2-40B4-BE49-F238E27FC236}">
                <a16:creationId xmlns:a16="http://schemas.microsoft.com/office/drawing/2014/main" id="{0FAA7B29-D829-42F8-AA4C-F235F6CF032A}"/>
              </a:ext>
            </a:extLst>
          </p:cNvPr>
          <p:cNvSpPr/>
          <p:nvPr/>
        </p:nvSpPr>
        <p:spPr bwMode="auto">
          <a:xfrm>
            <a:off x="2340138" y="2924944"/>
            <a:ext cx="5670947" cy="919401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85725" indent="-85725" algn="l">
              <a:buFont typeface="Arial" pitchFamily="34" charset="0"/>
              <a:buChar char="•"/>
              <a:defRPr/>
            </a:pPr>
            <a:r>
              <a:rPr lang="es-ES" sz="1200" b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T</a:t>
            </a:r>
            <a:r>
              <a:rPr lang="es-ES" sz="1200" b="0" u="none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ransformar un coste fijo en variable </a:t>
            </a:r>
          </a:p>
          <a:p>
            <a:pPr marL="85725" indent="-85725" algn="l">
              <a:buFont typeface="Arial" pitchFamily="34" charset="0"/>
              <a:buChar char="•"/>
              <a:defRPr/>
            </a:pPr>
            <a:r>
              <a:rPr lang="es-ES" sz="1200" b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</a:t>
            </a:r>
            <a:r>
              <a:rPr lang="es-ES" sz="1200" b="0" u="none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onseguir un </a:t>
            </a:r>
            <a:r>
              <a:rPr lang="es-ES" sz="1200" u="none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coste por operación más bajo</a:t>
            </a:r>
            <a:endParaRPr lang="es-ES" sz="1200" b="0" u="none">
              <a:solidFill>
                <a:schemeClr val="tx1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85725" indent="-85725" algn="l">
              <a:buFont typeface="Arial" pitchFamily="34" charset="0"/>
              <a:buChar char="•"/>
              <a:defRPr/>
            </a:pPr>
            <a:r>
              <a:rPr lang="es-ES" sz="1200" b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R</a:t>
            </a:r>
            <a:r>
              <a:rPr lang="es-ES" sz="1200" b="0" u="none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educción de espacio en las instalaciones de la entidad</a:t>
            </a:r>
            <a:endParaRPr lang="es-ES" sz="1200">
              <a:solidFill>
                <a:schemeClr val="tx1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85725" indent="-85725" algn="l">
              <a:buFont typeface="Arial" pitchFamily="34" charset="0"/>
              <a:buChar char="•"/>
              <a:defRPr/>
            </a:pPr>
            <a:r>
              <a:rPr lang="es-ES" sz="120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Reducción de inversión en infraestructura de TI</a:t>
            </a:r>
            <a:endParaRPr lang="es-ES" sz="1200" b="0" u="none">
              <a:solidFill>
                <a:schemeClr val="tx1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15" name="38 Rectángulo redondeado">
            <a:extLst>
              <a:ext uri="{FF2B5EF4-FFF2-40B4-BE49-F238E27FC236}">
                <a16:creationId xmlns:a16="http://schemas.microsoft.com/office/drawing/2014/main" id="{72052280-CCB5-4A1E-86AF-D1CA56D61088}"/>
              </a:ext>
            </a:extLst>
          </p:cNvPr>
          <p:cNvSpPr/>
          <p:nvPr/>
        </p:nvSpPr>
        <p:spPr bwMode="auto">
          <a:xfrm>
            <a:off x="2799179" y="4021767"/>
            <a:ext cx="5643954" cy="919401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85725" indent="-85725">
              <a:buFont typeface="Arial" pitchFamily="34" charset="0"/>
              <a:buChar char="•"/>
              <a:defRPr/>
            </a:pPr>
            <a:r>
              <a:rPr lang="es-ES" sz="1200" b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La entidad dedica sus recursos en exclusiva al core del negocio</a:t>
            </a:r>
          </a:p>
          <a:p>
            <a:pPr marL="85725" indent="-85725">
              <a:buFont typeface="Arial" pitchFamily="34" charset="0"/>
              <a:buChar char="•"/>
              <a:defRPr/>
            </a:pPr>
            <a:r>
              <a:rPr lang="es-ES" sz="120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Estandarización de procesos rutinarios</a:t>
            </a:r>
          </a:p>
          <a:p>
            <a:pPr marL="85725" indent="-85725">
              <a:buFont typeface="Arial" pitchFamily="34" charset="0"/>
              <a:buChar char="•"/>
              <a:defRPr/>
            </a:pPr>
            <a:r>
              <a:rPr lang="es-ES" sz="12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Capacidades TI y negocio combinadas en TIREA</a:t>
            </a:r>
          </a:p>
          <a:p>
            <a:pPr marL="85725" indent="-85725">
              <a:buFont typeface="Arial" pitchFamily="34" charset="0"/>
              <a:buChar char="•"/>
              <a:defRPr/>
            </a:pPr>
            <a:r>
              <a:rPr lang="es-ES" sz="12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Integración con otros servicios de TIREA</a:t>
            </a:r>
          </a:p>
        </p:txBody>
      </p:sp>
      <p:sp>
        <p:nvSpPr>
          <p:cNvPr id="16" name="40 Rectángulo redondeado">
            <a:extLst>
              <a:ext uri="{FF2B5EF4-FFF2-40B4-BE49-F238E27FC236}">
                <a16:creationId xmlns:a16="http://schemas.microsoft.com/office/drawing/2014/main" id="{C430AB0C-ED71-41B4-8BDE-A68896F06382}"/>
              </a:ext>
            </a:extLst>
          </p:cNvPr>
          <p:cNvSpPr/>
          <p:nvPr/>
        </p:nvSpPr>
        <p:spPr bwMode="auto">
          <a:xfrm>
            <a:off x="3240311" y="5085184"/>
            <a:ext cx="5652169" cy="1123712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85725" indent="-85725">
              <a:buFont typeface="Arial" pitchFamily="34" charset="0"/>
              <a:buChar char="•"/>
              <a:defRPr/>
            </a:pPr>
            <a:r>
              <a:rPr lang="es-ES" sz="1200" b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Infraestructura para una </a:t>
            </a:r>
            <a:r>
              <a:rPr lang="es-ES" sz="120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actuación rápida y eficaz  </a:t>
            </a:r>
          </a:p>
          <a:p>
            <a:pPr marL="85725" indent="-85725">
              <a:buFont typeface="Arial" pitchFamily="34" charset="0"/>
              <a:buChar char="•"/>
              <a:defRPr/>
            </a:pPr>
            <a:r>
              <a:rPr lang="es-ES" sz="120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Conocimiento especifico </a:t>
            </a:r>
            <a:r>
              <a:rPr lang="es-ES" sz="1200" b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de la operativa y sistemas del sector </a:t>
            </a:r>
          </a:p>
          <a:p>
            <a:pPr marL="85725" indent="-85725">
              <a:buFont typeface="Arial" pitchFamily="34" charset="0"/>
              <a:buChar char="•"/>
              <a:defRPr/>
            </a:pPr>
            <a:r>
              <a:rPr lang="es-ES" sz="120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Establecimiento de ANS </a:t>
            </a:r>
            <a:r>
              <a:rPr lang="es-ES" sz="1200" b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para asegurar la calidad y gestionar los riesgos operativos</a:t>
            </a:r>
          </a:p>
          <a:p>
            <a:pPr marL="85725" indent="-85725">
              <a:buFont typeface="Arial" pitchFamily="34" charset="0"/>
              <a:buChar char="•"/>
              <a:defRPr/>
            </a:pPr>
            <a:r>
              <a:rPr lang="es-ES" sz="1200" b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Mejora en control y trazabilidad de los procesos</a:t>
            </a:r>
            <a:endParaRPr lang="es-ES" sz="1200">
              <a:solidFill>
                <a:schemeClr val="tx1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18" name="AutoShape 23">
            <a:extLst>
              <a:ext uri="{FF2B5EF4-FFF2-40B4-BE49-F238E27FC236}">
                <a16:creationId xmlns:a16="http://schemas.microsoft.com/office/drawing/2014/main" id="{EBCBB2A6-19E7-40FD-B607-A1EA6920F49C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1560341" y="2093817"/>
            <a:ext cx="647700" cy="100013"/>
          </a:xfrm>
          <a:prstGeom prst="triangle">
            <a:avLst>
              <a:gd name="adj" fmla="val 50000"/>
            </a:avLst>
          </a:prstGeom>
          <a:solidFill>
            <a:schemeClr val="bg1">
              <a:lumMod val="75000"/>
            </a:schemeClr>
          </a:solidFill>
          <a:ln w="9525" cap="flat" cmpd="sng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l">
              <a:spcBef>
                <a:spcPts val="600"/>
              </a:spcBef>
              <a:defRPr/>
            </a:pPr>
            <a:endParaRPr lang="en-US" sz="1200" u="none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19" name="AutoShape 23">
            <a:extLst>
              <a:ext uri="{FF2B5EF4-FFF2-40B4-BE49-F238E27FC236}">
                <a16:creationId xmlns:a16="http://schemas.microsoft.com/office/drawing/2014/main" id="{F14A6F87-1AE1-4088-AD04-F4B75BBDEA19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1852665" y="3327013"/>
            <a:ext cx="647700" cy="100013"/>
          </a:xfrm>
          <a:prstGeom prst="triangle">
            <a:avLst>
              <a:gd name="adj" fmla="val 50000"/>
            </a:avLst>
          </a:prstGeom>
          <a:solidFill>
            <a:schemeClr val="bg1">
              <a:lumMod val="75000"/>
            </a:schemeClr>
          </a:solidFill>
          <a:ln w="9525" cap="flat" cmpd="sng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l">
              <a:spcBef>
                <a:spcPts val="600"/>
              </a:spcBef>
              <a:defRPr/>
            </a:pPr>
            <a:endParaRPr lang="en-US" sz="1200" u="none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20" name="AutoShape 23">
            <a:extLst>
              <a:ext uri="{FF2B5EF4-FFF2-40B4-BE49-F238E27FC236}">
                <a16:creationId xmlns:a16="http://schemas.microsoft.com/office/drawing/2014/main" id="{D05E8929-8486-4206-AD36-84F6D5B03943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2289562" y="4415524"/>
            <a:ext cx="647700" cy="100013"/>
          </a:xfrm>
          <a:prstGeom prst="triangle">
            <a:avLst>
              <a:gd name="adj" fmla="val 50000"/>
            </a:avLst>
          </a:prstGeom>
          <a:solidFill>
            <a:schemeClr val="bg1">
              <a:lumMod val="75000"/>
            </a:schemeClr>
          </a:solidFill>
          <a:ln w="9525" cap="flat" cmpd="sng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l">
              <a:spcBef>
                <a:spcPts val="600"/>
              </a:spcBef>
              <a:defRPr/>
            </a:pPr>
            <a:endParaRPr lang="en-US" sz="1200" u="none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21" name="AutoShape 23">
            <a:extLst>
              <a:ext uri="{FF2B5EF4-FFF2-40B4-BE49-F238E27FC236}">
                <a16:creationId xmlns:a16="http://schemas.microsoft.com/office/drawing/2014/main" id="{30A88FB6-44BD-48F1-BFAD-7D7187BCE0C7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2704368" y="5580706"/>
            <a:ext cx="647700" cy="100013"/>
          </a:xfrm>
          <a:prstGeom prst="triangle">
            <a:avLst>
              <a:gd name="adj" fmla="val 50000"/>
            </a:avLst>
          </a:prstGeom>
          <a:solidFill>
            <a:schemeClr val="bg1">
              <a:lumMod val="75000"/>
            </a:schemeClr>
          </a:solidFill>
          <a:ln w="9525" cap="flat" cmpd="sng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l">
              <a:spcBef>
                <a:spcPts val="600"/>
              </a:spcBef>
              <a:defRPr/>
            </a:pPr>
            <a:endParaRPr lang="en-US" sz="1200" u="none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111666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EF9138E6-7EA3-40A4-9A60-A43F8F6D60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ES"/>
              <a:t>Noviembre de 2019</a:t>
            </a:r>
          </a:p>
        </p:txBody>
      </p:sp>
      <p:sp>
        <p:nvSpPr>
          <p:cNvPr id="3" name="Marcador de número de diapositiva 2">
            <a:extLst>
              <a:ext uri="{FF2B5EF4-FFF2-40B4-BE49-F238E27FC236}">
                <a16:creationId xmlns:a16="http://schemas.microsoft.com/office/drawing/2014/main" id="{138CED25-D4AA-44F1-9965-510C0E0095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55C09-CB72-4A1C-BF83-E85EB9F63596}" type="slidenum">
              <a:rPr lang="es-ES" smtClean="0"/>
              <a:pPr/>
              <a:t>7</a:t>
            </a:fld>
            <a:endParaRPr lang="es-ES"/>
          </a:p>
        </p:txBody>
      </p:sp>
      <p:sp>
        <p:nvSpPr>
          <p:cNvPr id="37" name="Marcador de texto 36">
            <a:extLst>
              <a:ext uri="{FF2B5EF4-FFF2-40B4-BE49-F238E27FC236}">
                <a16:creationId xmlns:a16="http://schemas.microsoft.com/office/drawing/2014/main" id="{ED47B2C2-D77A-4B07-8342-821C8D3C8FA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91200" y="980728"/>
            <a:ext cx="8057264" cy="5102520"/>
          </a:xfrm>
        </p:spPr>
        <p:txBody>
          <a:bodyPr>
            <a:normAutofit/>
          </a:bodyPr>
          <a:lstStyle/>
          <a:p>
            <a:pPr marL="0" indent="0" algn="just">
              <a:spcBef>
                <a:spcPts val="600"/>
              </a:spcBef>
              <a:buNone/>
            </a:pPr>
            <a:r>
              <a:rPr lang="es-ES" sz="1600"/>
              <a:t>TIREA cuenta con un área de </a:t>
            </a:r>
            <a:r>
              <a:rPr lang="es-ES" sz="1600" b="1"/>
              <a:t>Innovación y Consultoría </a:t>
            </a:r>
            <a:r>
              <a:rPr lang="es-ES" sz="1600"/>
              <a:t>en la que se investiga el uso de nuevas tecnologías aplicables a los servicios que se prestan a los clientes.</a:t>
            </a:r>
          </a:p>
          <a:p>
            <a:pPr marL="0" indent="0" algn="just">
              <a:spcBef>
                <a:spcPts val="600"/>
              </a:spcBef>
              <a:buNone/>
            </a:pPr>
            <a:r>
              <a:rPr lang="es-ES" sz="1600"/>
              <a:t>Algunos ejemplos de investigación, en el ámbito de los servicios BPO de TIREA, son:</a:t>
            </a:r>
          </a:p>
          <a:p>
            <a:pPr lvl="1" algn="just">
              <a:spcBef>
                <a:spcPts val="600"/>
              </a:spcBef>
            </a:pPr>
            <a:r>
              <a:rPr lang="es-ES"/>
              <a:t>Utilización de lenguaje natural para la identificación de tipos de documentos e indexación automática de los mismos</a:t>
            </a:r>
          </a:p>
          <a:p>
            <a:pPr lvl="1" algn="just">
              <a:spcBef>
                <a:spcPts val="600"/>
              </a:spcBef>
            </a:pPr>
            <a:r>
              <a:rPr lang="es-ES"/>
              <a:t>Robotización aplicada a procesos que implican el registro manual de información en aplicaciones informáticas</a:t>
            </a:r>
          </a:p>
          <a:p>
            <a:endParaRPr lang="es-ES" sz="1600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2BFBD682-E8D6-4E27-9308-7A725581C68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s-ES"/>
              <a:t>Oferta de servicios BPO</a:t>
            </a:r>
          </a:p>
        </p:txBody>
      </p:sp>
      <p:sp>
        <p:nvSpPr>
          <p:cNvPr id="6" name="Marcador de texto 5">
            <a:extLst>
              <a:ext uri="{FF2B5EF4-FFF2-40B4-BE49-F238E27FC236}">
                <a16:creationId xmlns:a16="http://schemas.microsoft.com/office/drawing/2014/main" id="{1EB5F456-14E2-4DE0-B1B3-131147022B75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es-ES"/>
              <a:t>Servicios BPO de TIREA</a:t>
            </a:r>
          </a:p>
        </p:txBody>
      </p:sp>
      <p:pic>
        <p:nvPicPr>
          <p:cNvPr id="22" name="Picture 2" descr="Resultado de imagen de robotización procesos">
            <a:extLst>
              <a:ext uri="{FF2B5EF4-FFF2-40B4-BE49-F238E27FC236}">
                <a16:creationId xmlns:a16="http://schemas.microsoft.com/office/drawing/2014/main" id="{7EACE78F-FFE8-4B22-8672-E580305F216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1760" y="3870645"/>
            <a:ext cx="4032448" cy="223070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261306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64064281"/>
      </p:ext>
    </p:extLst>
  </p:cSld>
  <p:clrMapOvr>
    <a:masterClrMapping/>
  </p:clrMapOvr>
</p:sld>
</file>

<file path=ppt/theme/theme1.xml><?xml version="1.0" encoding="utf-8"?>
<a:theme xmlns:a="http://schemas.openxmlformats.org/drawingml/2006/main" name="PLANTILLA General - verdana">
  <a:themeElements>
    <a:clrScheme name="TIREA">
      <a:dk1>
        <a:srgbClr val="1F497D"/>
      </a:dk1>
      <a:lt1>
        <a:sysClr val="window" lastClr="FFFFFF"/>
      </a:lt1>
      <a:dk2>
        <a:srgbClr val="1F497D"/>
      </a:dk2>
      <a:lt2>
        <a:srgbClr val="FFFFFF"/>
      </a:lt2>
      <a:accent1>
        <a:srgbClr val="1F497D"/>
      </a:accent1>
      <a:accent2>
        <a:srgbClr val="C00000"/>
      </a:accent2>
      <a:accent3>
        <a:srgbClr val="4F81BD"/>
      </a:accent3>
      <a:accent4>
        <a:srgbClr val="7F7F7F"/>
      </a:accent4>
      <a:accent5>
        <a:srgbClr val="00B0F0"/>
      </a:accent5>
      <a:accent6>
        <a:srgbClr val="8EB4E3"/>
      </a:accent6>
      <a:hlink>
        <a:srgbClr val="00B0F0"/>
      </a:hlink>
      <a:folHlink>
        <a:srgbClr val="93E2FF"/>
      </a:folHlink>
    </a:clrScheme>
    <a:fontScheme name="Consolas-Verdana">
      <a:majorFont>
        <a:latin typeface="Consolas" panose="020B0609020204030204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Verdana" panose="020B060403050404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rtlCol="0" anchor="ctr"/>
      <a:lstStyle>
        <a:defPPr algn="ctr">
          <a:defRPr dirty="0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PLANTILLA General - verdana Oficial 2018.potx" id="{3DD50886-42FE-4ADE-9328-F37EFFB7830C}" vid="{2E058BA7-23AE-4445-A856-9521025AD6FB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4DC19166195721419696AEA14D37CE03" ma:contentTypeVersion="15" ma:contentTypeDescription="Crear nuevo documento." ma:contentTypeScope="" ma:versionID="8fdb097d73e338e02f7f0c0d9d5bc0f6">
  <xsd:schema xmlns:xsd="http://www.w3.org/2001/XMLSchema" xmlns:xs="http://www.w3.org/2001/XMLSchema" xmlns:p="http://schemas.microsoft.com/office/2006/metadata/properties" xmlns:ns2="2df2be01-ee0d-4437-807d-9d18d15c1d9a" xmlns:ns3="2073697c-3f72-40b9-a599-bf4fd78438e4" targetNamespace="http://schemas.microsoft.com/office/2006/metadata/properties" ma:root="true" ma:fieldsID="d92adfd919ad0a45df9cbdab746eae6c" ns2:_="" ns3:_="">
    <xsd:import namespace="2df2be01-ee0d-4437-807d-9d18d15c1d9a"/>
    <xsd:import namespace="2073697c-3f72-40b9-a599-bf4fd78438e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LengthInSeconds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df2be01-ee0d-4437-807d-9d18d15c1d9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18" nillable="true" ma:taxonomy="true" ma:internalName="lcf76f155ced4ddcb4097134ff3c332f" ma:taxonomyFieldName="MediaServiceImageTags" ma:displayName="Etiquetas de imagen" ma:readOnly="false" ma:fieldId="{5cf76f15-5ced-4ddc-b409-7134ff3c332f}" ma:taxonomyMulti="true" ma:sspId="f3189543-a9da-4f20-b411-dad98e9c3ea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2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073697c-3f72-40b9-a599-bf4fd78438e4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Compartido con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Detalles de uso compartido" ma:internalName="SharedWithDetails" ma:readOnly="true">
      <xsd:simpleType>
        <xsd:restriction base="dms:Note">
          <xsd:maxLength value="255"/>
        </xsd:restriction>
      </xsd:simpleType>
    </xsd:element>
    <xsd:element name="TaxCatchAll" ma:index="19" nillable="true" ma:displayName="Taxonomy Catch All Column" ma:hidden="true" ma:list="{563dbd88-3e32-431f-beff-5b2adcaa75e9}" ma:internalName="TaxCatchAll" ma:showField="CatchAllData" ma:web="2073697c-3f72-40b9-a599-bf4fd78438e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ni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2df2be01-ee0d-4437-807d-9d18d15c1d9a">
      <Terms xmlns="http://schemas.microsoft.com/office/infopath/2007/PartnerControls"/>
    </lcf76f155ced4ddcb4097134ff3c332f>
    <TaxCatchAll xmlns="2073697c-3f72-40b9-a599-bf4fd78438e4" xsi:nil="true"/>
  </documentManagement>
</p:properties>
</file>

<file path=customXml/itemProps1.xml><?xml version="1.0" encoding="utf-8"?>
<ds:datastoreItem xmlns:ds="http://schemas.openxmlformats.org/officeDocument/2006/customXml" ds:itemID="{0A9394EC-6A5F-4EBB-AD7E-0056DAAA7DF6}"/>
</file>

<file path=customXml/itemProps2.xml><?xml version="1.0" encoding="utf-8"?>
<ds:datastoreItem xmlns:ds="http://schemas.openxmlformats.org/officeDocument/2006/customXml" ds:itemID="{FA5A1B7D-2D40-4507-B393-47F1CEEB0B1C}"/>
</file>

<file path=customXml/itemProps3.xml><?xml version="1.0" encoding="utf-8"?>
<ds:datastoreItem xmlns:ds="http://schemas.openxmlformats.org/officeDocument/2006/customXml" ds:itemID="{9D788927-93CC-4C43-BD30-494034E39115}"/>
</file>

<file path=docProps/app.xml><?xml version="1.0" encoding="utf-8"?>
<Properties xmlns="http://schemas.openxmlformats.org/officeDocument/2006/extended-properties" xmlns:vt="http://schemas.openxmlformats.org/officeDocument/2006/docPropsVTypes">
  <Template>PLANTILLA General - verdana Oficial 2018</Template>
  <TotalTime>0</TotalTime>
  <Words>559</Words>
  <Application>Microsoft Office PowerPoint</Application>
  <PresentationFormat>Presentación en pantalla (4:3)</PresentationFormat>
  <Paragraphs>97</Paragraphs>
  <Slides>8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12" baseType="lpstr">
      <vt:lpstr>Arial</vt:lpstr>
      <vt:lpstr>Calibri</vt:lpstr>
      <vt:lpstr>Verdana</vt:lpstr>
      <vt:lpstr>PLANTILLA General - verdana</vt:lpstr>
      <vt:lpstr>Oferta de Servicios TIREA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Solución propuesta</dc:title>
  <dc:creator>Paula Nadal Estivill</dc:creator>
  <cp:lastModifiedBy>Jaime Zapata Arreo</cp:lastModifiedBy>
  <cp:revision>2</cp:revision>
  <cp:lastPrinted>2019-09-18T09:16:49Z</cp:lastPrinted>
  <dcterms:created xsi:type="dcterms:W3CDTF">2019-07-12T08:42:16Z</dcterms:created>
  <dcterms:modified xsi:type="dcterms:W3CDTF">2024-10-15T11:43:46Z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ba8ad83f-f574-4de8-a64c-66890b7f9e44_Enabled">
    <vt:lpwstr>true</vt:lpwstr>
  </property>
  <property fmtid="{D5CDD505-2E9C-101B-9397-08002B2CF9AE}" pid="3" name="MSIP_Label_ba8ad83f-f574-4de8-a64c-66890b7f9e44_Method">
    <vt:lpwstr>Standard</vt:lpwstr>
  </property>
  <property fmtid="{D5CDD505-2E9C-101B-9397-08002B2CF9AE}" pid="4" name="MSIP_Label_ba8ad83f-f574-4de8-a64c-66890b7f9e44_Name">
    <vt:lpwstr>Pública</vt:lpwstr>
  </property>
  <property fmtid="{D5CDD505-2E9C-101B-9397-08002B2CF9AE}" pid="5" name="MSIP_Label_ba8ad83f-f574-4de8-a64c-66890b7f9e44_SiteId">
    <vt:lpwstr>e3a2540d-4b60-4ac6-9ff2-3a4788369f1e</vt:lpwstr>
  </property>
  <property fmtid="{D5CDD505-2E9C-101B-9397-08002B2CF9AE}" pid="6" name="MSIP_Label_ba8ad83f-f574-4de8-a64c-66890b7f9e44_ContentBits">
    <vt:lpwstr>0</vt:lpwstr>
  </property>
  <property fmtid="{D5CDD505-2E9C-101B-9397-08002B2CF9AE}" pid="7" name="MSIP_Label_ba8ad83f-f574-4de8-a64c-66890b7f9e44_ActionId">
    <vt:lpwstr>cf1b4b29-12ff-41c8-9b7e-1f45e5c29f4e</vt:lpwstr>
  </property>
  <property fmtid="{D5CDD505-2E9C-101B-9397-08002B2CF9AE}" pid="8" name="MSIP_Label_ba8ad83f-f574-4de8-a64c-66890b7f9e44_SetDate">
    <vt:lpwstr>2024-10-11T10:27:13Z</vt:lpwstr>
  </property>
  <property fmtid="{D5CDD505-2E9C-101B-9397-08002B2CF9AE}" pid="9" name="ContentTypeId">
    <vt:lpwstr>0x0101004DC19166195721419696AEA14D37CE03</vt:lpwstr>
  </property>
</Properties>
</file>